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5"/>
  </p:notesMasterIdLst>
  <p:handoutMasterIdLst>
    <p:handoutMasterId r:id="rId6"/>
  </p:handoutMasterIdLst>
  <p:sldIdLst>
    <p:sldId id="272" r:id="rId2"/>
    <p:sldId id="273" r:id="rId3"/>
    <p:sldId id="274" r:id="rId4"/>
  </p:sldIdLst>
  <p:sldSz cx="9906000" cy="6858000" type="A4"/>
  <p:notesSz cx="10234613" cy="71040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069A42-EC4B-4EBB-9A7C-A7FF102D9ED1}" v="116" dt="2026-04-30T02:41:04.0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61" autoAdjust="0"/>
    <p:restoredTop sz="94660"/>
  </p:normalViewPr>
  <p:slideViewPr>
    <p:cSldViewPr snapToGrid="0">
      <p:cViewPr>
        <p:scale>
          <a:sx n="100" d="100"/>
          <a:sy n="100" d="100"/>
        </p:scale>
        <p:origin x="2022" y="84"/>
      </p:cViewPr>
      <p:guideLst/>
    </p:cSldViewPr>
  </p:slideViewPr>
  <p:notesTextViewPr>
    <p:cViewPr>
      <p:scale>
        <a:sx n="1" d="1"/>
        <a:sy n="1" d="1"/>
      </p:scale>
      <p:origin x="0" y="0"/>
    </p:cViewPr>
  </p:notesTextViewPr>
  <p:notesViewPr>
    <p:cSldViewPr snapToGrid="0">
      <p:cViewPr varScale="1">
        <p:scale>
          <a:sx n="72" d="100"/>
          <a:sy n="72" d="100"/>
        </p:scale>
        <p:origin x="4104"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藤田 湧真(JTB)" userId="32954106234_tp_box_2" providerId="OAuth2" clId="{AC4151EC-B537-4891-9C3D-DC23DA32985F}"/>
    <pc:docChg chg="undo redo custSel addSld delSld modSld addMainMaster modMainMaster">
      <pc:chgData name="藤田 湧真(JTB)" userId="32954106234_tp_box_2" providerId="OAuth2" clId="{AC4151EC-B537-4891-9C3D-DC23DA32985F}" dt="2026-04-30T02:41:38.145" v="9709" actId="47"/>
      <pc:docMkLst>
        <pc:docMk/>
      </pc:docMkLst>
      <pc:sldChg chg="modSp new del mod">
        <pc:chgData name="藤田 湧真(JTB)" userId="32954106234_tp_box_2" providerId="OAuth2" clId="{AC4151EC-B537-4891-9C3D-DC23DA32985F}" dt="2026-04-30T02:11:23.052" v="9520" actId="47"/>
        <pc:sldMkLst>
          <pc:docMk/>
          <pc:sldMk cId="2079405863" sldId="263"/>
        </pc:sldMkLst>
        <pc:spChg chg="mod">
          <ac:chgData name="藤田 湧真(JTB)" userId="32954106234_tp_box_2" providerId="OAuth2" clId="{AC4151EC-B537-4891-9C3D-DC23DA32985F}" dt="2026-04-30T00:55:56.486" v="5323" actId="27636"/>
          <ac:spMkLst>
            <pc:docMk/>
            <pc:sldMk cId="2079405863" sldId="263"/>
            <ac:spMk id="2" creationId="{4C0B1968-B2FD-1A28-1BCC-338736205510}"/>
          </ac:spMkLst>
        </pc:spChg>
      </pc:sldChg>
      <pc:sldChg chg="new del">
        <pc:chgData name="藤田 湧真(JTB)" userId="32954106234_tp_box_2" providerId="OAuth2" clId="{AC4151EC-B537-4891-9C3D-DC23DA32985F}" dt="2026-04-30T02:11:23.052" v="9520" actId="47"/>
        <pc:sldMkLst>
          <pc:docMk/>
          <pc:sldMk cId="1434019283" sldId="264"/>
        </pc:sldMkLst>
      </pc:sldChg>
      <pc:sldChg chg="new del">
        <pc:chgData name="藤田 湧真(JTB)" userId="32954106234_tp_box_2" providerId="OAuth2" clId="{AC4151EC-B537-4891-9C3D-DC23DA32985F}" dt="2026-04-30T02:11:23.052" v="9520" actId="47"/>
        <pc:sldMkLst>
          <pc:docMk/>
          <pc:sldMk cId="3870845181" sldId="266"/>
        </pc:sldMkLst>
      </pc:sldChg>
      <pc:sldChg chg="modSp new del mod">
        <pc:chgData name="藤田 湧真(JTB)" userId="32954106234_tp_box_2" providerId="OAuth2" clId="{AC4151EC-B537-4891-9C3D-DC23DA32985F}" dt="2026-04-30T02:35:04.444" v="9555" actId="47"/>
        <pc:sldMkLst>
          <pc:docMk/>
          <pc:sldMk cId="1817312598" sldId="267"/>
        </pc:sldMkLst>
        <pc:spChg chg="mod">
          <ac:chgData name="藤田 湧真(JTB)" userId="32954106234_tp_box_2" providerId="OAuth2" clId="{AC4151EC-B537-4891-9C3D-DC23DA32985F}" dt="2026-04-30T02:34:35.257" v="9546" actId="27636"/>
          <ac:spMkLst>
            <pc:docMk/>
            <pc:sldMk cId="1817312598" sldId="267"/>
            <ac:spMk id="2" creationId="{CC2AF913-3132-6FB7-25FB-B21788389013}"/>
          </ac:spMkLst>
        </pc:spChg>
      </pc:sldChg>
      <pc:sldChg chg="modSp new del mod">
        <pc:chgData name="藤田 湧真(JTB)" userId="32954106234_tp_box_2" providerId="OAuth2" clId="{AC4151EC-B537-4891-9C3D-DC23DA32985F}" dt="2026-04-30T02:35:08.719" v="9557" actId="47"/>
        <pc:sldMkLst>
          <pc:docMk/>
          <pc:sldMk cId="3187890337" sldId="268"/>
        </pc:sldMkLst>
        <pc:spChg chg="mod">
          <ac:chgData name="藤田 湧真(JTB)" userId="32954106234_tp_box_2" providerId="OAuth2" clId="{AC4151EC-B537-4891-9C3D-DC23DA32985F}" dt="2026-04-30T02:34:38.787" v="9549" actId="27636"/>
          <ac:spMkLst>
            <pc:docMk/>
            <pc:sldMk cId="3187890337" sldId="268"/>
            <ac:spMk id="20" creationId="{0A353EBD-485B-F12D-33B9-FBD62C503639}"/>
          </ac:spMkLst>
        </pc:spChg>
      </pc:sldChg>
      <pc:sldChg chg="new del">
        <pc:chgData name="藤田 湧真(JTB)" userId="32954106234_tp_box_2" providerId="OAuth2" clId="{AC4151EC-B537-4891-9C3D-DC23DA32985F}" dt="2026-04-30T02:41:38.145" v="9709" actId="47"/>
        <pc:sldMkLst>
          <pc:docMk/>
          <pc:sldMk cId="3266266009" sldId="269"/>
        </pc:sldMkLst>
      </pc:sldChg>
      <pc:sldChg chg="new del">
        <pc:chgData name="藤田 湧真(JTB)" userId="32954106234_tp_box_2" providerId="OAuth2" clId="{AC4151EC-B537-4891-9C3D-DC23DA32985F}" dt="2026-04-30T02:41:28.837" v="9705" actId="47"/>
        <pc:sldMkLst>
          <pc:docMk/>
          <pc:sldMk cId="2335645813" sldId="270"/>
        </pc:sldMkLst>
      </pc:sldChg>
      <pc:sldChg chg="new del">
        <pc:chgData name="藤田 湧真(JTB)" userId="32954106234_tp_box_2" providerId="OAuth2" clId="{AC4151EC-B537-4891-9C3D-DC23DA32985F}" dt="2026-04-30T02:34:45.152" v="9551" actId="47"/>
        <pc:sldMkLst>
          <pc:docMk/>
          <pc:sldMk cId="2775588319" sldId="270"/>
        </pc:sldMkLst>
      </pc:sldChg>
      <pc:sldChg chg="new del">
        <pc:chgData name="藤田 湧真(JTB)" userId="32954106234_tp_box_2" providerId="OAuth2" clId="{AC4151EC-B537-4891-9C3D-DC23DA32985F}" dt="2026-04-30T02:41:33.211" v="9707" actId="47"/>
        <pc:sldMkLst>
          <pc:docMk/>
          <pc:sldMk cId="3299685381" sldId="271"/>
        </pc:sldMkLst>
      </pc:sldChg>
      <pc:sldChg chg="new del">
        <pc:chgData name="藤田 湧真(JTB)" userId="32954106234_tp_box_2" providerId="OAuth2" clId="{AC4151EC-B537-4891-9C3D-DC23DA32985F}" dt="2026-04-30T02:39:34.565" v="9637" actId="47"/>
        <pc:sldMkLst>
          <pc:docMk/>
          <pc:sldMk cId="456968114" sldId="272"/>
        </pc:sldMkLst>
      </pc:sldChg>
      <pc:sldChg chg="new">
        <pc:chgData name="藤田 湧真(JTB)" userId="32954106234_tp_box_2" providerId="OAuth2" clId="{AC4151EC-B537-4891-9C3D-DC23DA32985F}" dt="2026-04-30T02:41:26.854" v="9704" actId="680"/>
        <pc:sldMkLst>
          <pc:docMk/>
          <pc:sldMk cId="608956948" sldId="272"/>
        </pc:sldMkLst>
      </pc:sldChg>
      <pc:sldChg chg="new del">
        <pc:chgData name="藤田 湧真(JTB)" userId="32954106234_tp_box_2" providerId="OAuth2" clId="{AC4151EC-B537-4891-9C3D-DC23DA32985F}" dt="2026-04-30T02:39:58.676" v="9645" actId="680"/>
        <pc:sldMkLst>
          <pc:docMk/>
          <pc:sldMk cId="4016028889" sldId="272"/>
        </pc:sldMkLst>
      </pc:sldChg>
      <pc:sldChg chg="new">
        <pc:chgData name="藤田 湧真(JTB)" userId="32954106234_tp_box_2" providerId="OAuth2" clId="{AC4151EC-B537-4891-9C3D-DC23DA32985F}" dt="2026-04-30T02:41:31.356" v="9706" actId="680"/>
        <pc:sldMkLst>
          <pc:docMk/>
          <pc:sldMk cId="3547307229" sldId="273"/>
        </pc:sldMkLst>
      </pc:sldChg>
      <pc:sldChg chg="new">
        <pc:chgData name="藤田 湧真(JTB)" userId="32954106234_tp_box_2" providerId="OAuth2" clId="{AC4151EC-B537-4891-9C3D-DC23DA32985F}" dt="2026-04-30T02:41:37.012" v="9708" actId="680"/>
        <pc:sldMkLst>
          <pc:docMk/>
          <pc:sldMk cId="3863957446" sldId="274"/>
        </pc:sldMkLst>
      </pc:sldChg>
      <pc:sldMasterChg chg="mod addSldLayout delSldLayout modSldLayout sldLayoutOrd">
        <pc:chgData name="藤田 湧真(JTB)" userId="32954106234_tp_box_2" providerId="OAuth2" clId="{AC4151EC-B537-4891-9C3D-DC23DA32985F}" dt="2026-04-30T02:41:07.402" v="9703" actId="20577"/>
        <pc:sldMasterMkLst>
          <pc:docMk/>
          <pc:sldMasterMk cId="3716036235" sldId="2147483673"/>
        </pc:sldMasterMkLst>
        <pc:sldLayoutChg chg="addSp delSp modSp add mod modTransition">
          <pc:chgData name="藤田 湧真(JTB)" userId="32954106234_tp_box_2" providerId="OAuth2" clId="{AC4151EC-B537-4891-9C3D-DC23DA32985F}" dt="2026-04-30T02:39:54.659" v="9643" actId="20577"/>
          <pc:sldLayoutMkLst>
            <pc:docMk/>
            <pc:sldMasterMk cId="3716036235" sldId="2147483673"/>
            <pc:sldLayoutMk cId="3864129011" sldId="2147483688"/>
          </pc:sldLayoutMkLst>
          <pc:spChg chg="add mod">
            <ac:chgData name="藤田 湧真(JTB)" userId="32954106234_tp_box_2" providerId="OAuth2" clId="{AC4151EC-B537-4891-9C3D-DC23DA32985F}" dt="2026-04-30T02:04:49.357" v="8984" actId="552"/>
            <ac:spMkLst>
              <pc:docMk/>
              <pc:sldMasterMk cId="3716036235" sldId="2147483673"/>
              <pc:sldLayoutMk cId="3864129011" sldId="2147483688"/>
              <ac:spMk id="2" creationId="{3AEAC692-A477-3024-E3BF-1CAF6C720C77}"/>
            </ac:spMkLst>
          </pc:spChg>
          <pc:spChg chg="add mod">
            <ac:chgData name="藤田 湧真(JTB)" userId="32954106234_tp_box_2" providerId="OAuth2" clId="{AC4151EC-B537-4891-9C3D-DC23DA32985F}" dt="2026-04-30T02:04:55.632" v="8986" actId="552"/>
            <ac:spMkLst>
              <pc:docMk/>
              <pc:sldMasterMk cId="3716036235" sldId="2147483673"/>
              <pc:sldLayoutMk cId="3864129011" sldId="2147483688"/>
              <ac:spMk id="3" creationId="{D84C2605-C668-0586-3DA4-1930FDC10521}"/>
            </ac:spMkLst>
          </pc:spChg>
          <pc:spChg chg="mod">
            <ac:chgData name="藤田 湧真(JTB)" userId="32954106234_tp_box_2" providerId="OAuth2" clId="{AC4151EC-B537-4891-9C3D-DC23DA32985F}" dt="2026-04-27T07:05:44.336" v="3066" actId="20577"/>
            <ac:spMkLst>
              <pc:docMk/>
              <pc:sldMasterMk cId="3716036235" sldId="2147483673"/>
              <pc:sldLayoutMk cId="3864129011" sldId="2147483688"/>
              <ac:spMk id="65" creationId="{301FF658-D022-B9AB-40F5-A25866D70FBD}"/>
            </ac:spMkLst>
          </pc:spChg>
          <pc:spChg chg="mod">
            <ac:chgData name="藤田 湧真(JTB)" userId="32954106234_tp_box_2" providerId="OAuth2" clId="{AC4151EC-B537-4891-9C3D-DC23DA32985F}" dt="2026-04-30T02:04:49.357" v="8984" actId="552"/>
            <ac:spMkLst>
              <pc:docMk/>
              <pc:sldMasterMk cId="3716036235" sldId="2147483673"/>
              <pc:sldLayoutMk cId="3864129011" sldId="2147483688"/>
              <ac:spMk id="71" creationId="{6096E6D0-4D0A-CCB7-FE09-2D418842A67E}"/>
            </ac:spMkLst>
          </pc:spChg>
          <pc:spChg chg="mod">
            <ac:chgData name="藤田 湧真(JTB)" userId="32954106234_tp_box_2" providerId="OAuth2" clId="{AC4151EC-B537-4891-9C3D-DC23DA32985F}" dt="2026-04-30T02:04:55.632" v="8986" actId="552"/>
            <ac:spMkLst>
              <pc:docMk/>
              <pc:sldMasterMk cId="3716036235" sldId="2147483673"/>
              <pc:sldLayoutMk cId="3864129011" sldId="2147483688"/>
              <ac:spMk id="73" creationId="{8076AB7E-DFD0-8BBF-A30E-81EF1BFFD133}"/>
            </ac:spMkLst>
          </pc:spChg>
          <pc:spChg chg="mod">
            <ac:chgData name="藤田 湧真(JTB)" userId="32954106234_tp_box_2" providerId="OAuth2" clId="{AC4151EC-B537-4891-9C3D-DC23DA32985F}" dt="2026-04-30T02:39:54.659" v="9643" actId="20577"/>
            <ac:spMkLst>
              <pc:docMk/>
              <pc:sldMasterMk cId="3716036235" sldId="2147483673"/>
              <pc:sldLayoutMk cId="3864129011" sldId="2147483688"/>
              <ac:spMk id="1033" creationId="{C9DA1D42-DF62-8314-3D46-C4CE0BD0701E}"/>
            </ac:spMkLst>
          </pc:spChg>
          <pc:spChg chg="mod">
            <ac:chgData name="藤田 湧真(JTB)" userId="32954106234_tp_box_2" providerId="OAuth2" clId="{AC4151EC-B537-4891-9C3D-DC23DA32985F}" dt="2026-04-30T02:39:51.903" v="9641" actId="20577"/>
            <ac:spMkLst>
              <pc:docMk/>
              <pc:sldMasterMk cId="3716036235" sldId="2147483673"/>
              <pc:sldLayoutMk cId="3864129011" sldId="2147483688"/>
              <ac:spMk id="1034" creationId="{0EC966E7-6770-E459-9814-C6295346A01D}"/>
            </ac:spMkLst>
          </pc:spChg>
        </pc:sldLayoutChg>
        <pc:sldLayoutChg chg="addSp delSp modSp add mod modTransition">
          <pc:chgData name="藤田 湧真(JTB)" userId="32954106234_tp_box_2" providerId="OAuth2" clId="{AC4151EC-B537-4891-9C3D-DC23DA32985F}" dt="2026-04-30T02:37:27.155" v="9593" actId="20577"/>
          <pc:sldLayoutMkLst>
            <pc:docMk/>
            <pc:sldMasterMk cId="3716036235" sldId="2147483673"/>
            <pc:sldLayoutMk cId="3791676831" sldId="2147483689"/>
          </pc:sldLayoutMkLst>
          <pc:spChg chg="add mod">
            <ac:chgData name="藤田 湧真(JTB)" userId="32954106234_tp_box_2" providerId="OAuth2" clId="{AC4151EC-B537-4891-9C3D-DC23DA32985F}" dt="2026-04-30T00:41:38.397" v="4418" actId="1076"/>
            <ac:spMkLst>
              <pc:docMk/>
              <pc:sldMasterMk cId="3716036235" sldId="2147483673"/>
              <pc:sldLayoutMk cId="3791676831" sldId="2147483689"/>
              <ac:spMk id="2" creationId="{80EDBCED-60FE-09AD-CBF2-BAFFDBEBAC3C}"/>
            </ac:spMkLst>
          </pc:spChg>
          <pc:spChg chg="add mod">
            <ac:chgData name="藤田 湧真(JTB)" userId="32954106234_tp_box_2" providerId="OAuth2" clId="{AC4151EC-B537-4891-9C3D-DC23DA32985F}" dt="2026-04-30T00:41:38.397" v="4418" actId="1076"/>
            <ac:spMkLst>
              <pc:docMk/>
              <pc:sldMasterMk cId="3716036235" sldId="2147483673"/>
              <pc:sldLayoutMk cId="3791676831" sldId="2147483689"/>
              <ac:spMk id="3" creationId="{9123870E-D086-48A6-B8BE-672B382D8690}"/>
            </ac:spMkLst>
          </pc:spChg>
          <pc:spChg chg="add mod">
            <ac:chgData name="藤田 湧真(JTB)" userId="32954106234_tp_box_2" providerId="OAuth2" clId="{AC4151EC-B537-4891-9C3D-DC23DA32985F}" dt="2026-04-30T00:41:38.397" v="4418" actId="1076"/>
            <ac:spMkLst>
              <pc:docMk/>
              <pc:sldMasterMk cId="3716036235" sldId="2147483673"/>
              <pc:sldLayoutMk cId="3791676831" sldId="2147483689"/>
              <ac:spMk id="5" creationId="{64C1E9D8-485A-8BE1-9F5A-D96F747AF307}"/>
            </ac:spMkLst>
          </pc:spChg>
          <pc:spChg chg="add mod">
            <ac:chgData name="藤田 湧真(JTB)" userId="32954106234_tp_box_2" providerId="OAuth2" clId="{AC4151EC-B537-4891-9C3D-DC23DA32985F}" dt="2026-04-30T00:41:38.397" v="4418" actId="1076"/>
            <ac:spMkLst>
              <pc:docMk/>
              <pc:sldMasterMk cId="3716036235" sldId="2147483673"/>
              <pc:sldLayoutMk cId="3791676831" sldId="2147483689"/>
              <ac:spMk id="6" creationId="{E4747657-6FEC-40B0-B674-183D090C5907}"/>
            </ac:spMkLst>
          </pc:spChg>
          <pc:spChg chg="add mod">
            <ac:chgData name="藤田 湧真(JTB)" userId="32954106234_tp_box_2" providerId="OAuth2" clId="{AC4151EC-B537-4891-9C3D-DC23DA32985F}" dt="2026-04-30T00:41:38.397" v="4418" actId="1076"/>
            <ac:spMkLst>
              <pc:docMk/>
              <pc:sldMasterMk cId="3716036235" sldId="2147483673"/>
              <pc:sldLayoutMk cId="3791676831" sldId="2147483689"/>
              <ac:spMk id="8" creationId="{A6F0B8E0-244D-39EA-D01B-DC349DC5AF50}"/>
            </ac:spMkLst>
          </pc:spChg>
          <pc:spChg chg="add mod">
            <ac:chgData name="藤田 湧真(JTB)" userId="32954106234_tp_box_2" providerId="OAuth2" clId="{AC4151EC-B537-4891-9C3D-DC23DA32985F}" dt="2026-04-30T00:38:38.458" v="4357" actId="20577"/>
            <ac:spMkLst>
              <pc:docMk/>
              <pc:sldMasterMk cId="3716036235" sldId="2147483673"/>
              <pc:sldLayoutMk cId="3791676831" sldId="2147483689"/>
              <ac:spMk id="9" creationId="{4EB09127-1958-37A3-8879-6505D08FE712}"/>
            </ac:spMkLst>
          </pc:spChg>
          <pc:spChg chg="add mod">
            <ac:chgData name="藤田 湧真(JTB)" userId="32954106234_tp_box_2" providerId="OAuth2" clId="{AC4151EC-B537-4891-9C3D-DC23DA32985F}" dt="2026-04-30T00:50:16.098" v="5105" actId="465"/>
            <ac:spMkLst>
              <pc:docMk/>
              <pc:sldMasterMk cId="3716036235" sldId="2147483673"/>
              <pc:sldLayoutMk cId="3791676831" sldId="2147483689"/>
              <ac:spMk id="12" creationId="{7D192152-C469-79F8-E004-F36EF6621921}"/>
            </ac:spMkLst>
          </pc:spChg>
          <pc:spChg chg="add mod">
            <ac:chgData name="藤田 湧真(JTB)" userId="32954106234_tp_box_2" providerId="OAuth2" clId="{AC4151EC-B537-4891-9C3D-DC23DA32985F}" dt="2026-04-30T00:38:49.960" v="4370" actId="571"/>
            <ac:spMkLst>
              <pc:docMk/>
              <pc:sldMasterMk cId="3716036235" sldId="2147483673"/>
              <pc:sldLayoutMk cId="3791676831" sldId="2147483689"/>
              <ac:spMk id="13" creationId="{C68915C5-9A29-2F61-6AC9-4F15B3029530}"/>
            </ac:spMkLst>
          </pc:spChg>
          <pc:spChg chg="add mod">
            <ac:chgData name="藤田 湧真(JTB)" userId="32954106234_tp_box_2" providerId="OAuth2" clId="{AC4151EC-B537-4891-9C3D-DC23DA32985F}" dt="2026-04-30T00:41:38.397" v="4418" actId="1076"/>
            <ac:spMkLst>
              <pc:docMk/>
              <pc:sldMasterMk cId="3716036235" sldId="2147483673"/>
              <pc:sldLayoutMk cId="3791676831" sldId="2147483689"/>
              <ac:spMk id="14" creationId="{A80E9FEF-27ED-789A-D370-BBE769DF10B2}"/>
            </ac:spMkLst>
          </pc:spChg>
          <pc:spChg chg="add mod">
            <ac:chgData name="藤田 湧真(JTB)" userId="32954106234_tp_box_2" providerId="OAuth2" clId="{AC4151EC-B537-4891-9C3D-DC23DA32985F}" dt="2026-04-30T00:50:16.098" v="5105" actId="465"/>
            <ac:spMkLst>
              <pc:docMk/>
              <pc:sldMasterMk cId="3716036235" sldId="2147483673"/>
              <pc:sldLayoutMk cId="3791676831" sldId="2147483689"/>
              <ac:spMk id="15" creationId="{5BF4FDAE-DD8B-5876-6FFB-4AC89B6C9C8F}"/>
            </ac:spMkLst>
          </pc:spChg>
          <pc:spChg chg="add mod">
            <ac:chgData name="藤田 湧真(JTB)" userId="32954106234_tp_box_2" providerId="OAuth2" clId="{AC4151EC-B537-4891-9C3D-DC23DA32985F}" dt="2026-04-27T11:42:47.660" v="4170" actId="1076"/>
            <ac:spMkLst>
              <pc:docMk/>
              <pc:sldMasterMk cId="3716036235" sldId="2147483673"/>
              <pc:sldLayoutMk cId="3791676831" sldId="2147483689"/>
              <ac:spMk id="16" creationId="{AA73D16A-0B62-DFC1-D74D-A7ADE4372C6E}"/>
            </ac:spMkLst>
          </pc:spChg>
          <pc:spChg chg="add mod">
            <ac:chgData name="藤田 湧真(JTB)" userId="32954106234_tp_box_2" providerId="OAuth2" clId="{AC4151EC-B537-4891-9C3D-DC23DA32985F}" dt="2026-04-30T00:39:40.624" v="4402" actId="14100"/>
            <ac:spMkLst>
              <pc:docMk/>
              <pc:sldMasterMk cId="3716036235" sldId="2147483673"/>
              <pc:sldLayoutMk cId="3791676831" sldId="2147483689"/>
              <ac:spMk id="17" creationId="{4CE19EED-6A1A-47A1-9A23-5B2B74F358AE}"/>
            </ac:spMkLst>
          </pc:spChg>
          <pc:spChg chg="add mod">
            <ac:chgData name="藤田 湧真(JTB)" userId="32954106234_tp_box_2" providerId="OAuth2" clId="{AC4151EC-B537-4891-9C3D-DC23DA32985F}" dt="2026-04-27T07:29:07.416" v="3586" actId="1076"/>
            <ac:spMkLst>
              <pc:docMk/>
              <pc:sldMasterMk cId="3716036235" sldId="2147483673"/>
              <pc:sldLayoutMk cId="3791676831" sldId="2147483689"/>
              <ac:spMk id="18" creationId="{8968AA2A-45FE-69F9-52E8-1558E1181FB2}"/>
            </ac:spMkLst>
          </pc:spChg>
          <pc:spChg chg="add mod">
            <ac:chgData name="藤田 湧真(JTB)" userId="32954106234_tp_box_2" providerId="OAuth2" clId="{AC4151EC-B537-4891-9C3D-DC23DA32985F}" dt="2026-04-27T07:29:07.416" v="3586" actId="1076"/>
            <ac:spMkLst>
              <pc:docMk/>
              <pc:sldMasterMk cId="3716036235" sldId="2147483673"/>
              <pc:sldLayoutMk cId="3791676831" sldId="2147483689"/>
              <ac:spMk id="19" creationId="{4CF2277D-6163-18D1-4CCC-3DC4085563AA}"/>
            </ac:spMkLst>
          </pc:spChg>
          <pc:spChg chg="add mod">
            <ac:chgData name="藤田 湧真(JTB)" userId="32954106234_tp_box_2" providerId="OAuth2" clId="{AC4151EC-B537-4891-9C3D-DC23DA32985F}" dt="2026-04-27T11:42:22.731" v="4163" actId="1076"/>
            <ac:spMkLst>
              <pc:docMk/>
              <pc:sldMasterMk cId="3716036235" sldId="2147483673"/>
              <pc:sldLayoutMk cId="3791676831" sldId="2147483689"/>
              <ac:spMk id="20" creationId="{4F2A4C65-7116-A8DB-5483-9AEE692341EB}"/>
            </ac:spMkLst>
          </pc:spChg>
          <pc:spChg chg="del mod">
            <ac:chgData name="藤田 湧真(JTB)" userId="32954106234_tp_box_2" providerId="OAuth2" clId="{AC4151EC-B537-4891-9C3D-DC23DA32985F}" dt="2026-04-30T02:34:31.978" v="9544" actId="478"/>
            <ac:spMkLst>
              <pc:docMk/>
              <pc:sldMasterMk cId="3716036235" sldId="2147483673"/>
              <pc:sldLayoutMk cId="3791676831" sldId="2147483689"/>
              <ac:spMk id="21" creationId="{D5054D95-9786-B4E8-3E72-BF05A914045A}"/>
            </ac:spMkLst>
          </pc:spChg>
          <pc:spChg chg="add mod">
            <ac:chgData name="藤田 湧真(JTB)" userId="32954106234_tp_box_2" providerId="OAuth2" clId="{AC4151EC-B537-4891-9C3D-DC23DA32985F}" dt="2026-04-27T07:23:15.194" v="3385" actId="555"/>
            <ac:spMkLst>
              <pc:docMk/>
              <pc:sldMasterMk cId="3716036235" sldId="2147483673"/>
              <pc:sldLayoutMk cId="3791676831" sldId="2147483689"/>
              <ac:spMk id="22" creationId="{54A892B0-C269-8E26-D73B-A81B65EC5E7F}"/>
            </ac:spMkLst>
          </pc:spChg>
          <pc:spChg chg="add mod">
            <ac:chgData name="藤田 湧真(JTB)" userId="32954106234_tp_box_2" providerId="OAuth2" clId="{AC4151EC-B537-4891-9C3D-DC23DA32985F}" dt="2026-04-30T00:50:16.098" v="5105" actId="465"/>
            <ac:spMkLst>
              <pc:docMk/>
              <pc:sldMasterMk cId="3716036235" sldId="2147483673"/>
              <pc:sldLayoutMk cId="3791676831" sldId="2147483689"/>
              <ac:spMk id="23" creationId="{FED32B34-D905-69EB-1A70-363339160BBE}"/>
            </ac:spMkLst>
          </pc:spChg>
          <pc:spChg chg="add del mod">
            <ac:chgData name="藤田 湧真(JTB)" userId="32954106234_tp_box_2" providerId="OAuth2" clId="{AC4151EC-B537-4891-9C3D-DC23DA32985F}" dt="2026-04-30T00:37:36.416" v="4302" actId="478"/>
            <ac:spMkLst>
              <pc:docMk/>
              <pc:sldMasterMk cId="3716036235" sldId="2147483673"/>
              <pc:sldLayoutMk cId="3791676831" sldId="2147483689"/>
              <ac:spMk id="24" creationId="{99EA8036-88E5-AD1B-C6F8-BFF3C42ED0DE}"/>
            </ac:spMkLst>
          </pc:spChg>
          <pc:spChg chg="add mod">
            <ac:chgData name="藤田 湧真(JTB)" userId="32954106234_tp_box_2" providerId="OAuth2" clId="{AC4151EC-B537-4891-9C3D-DC23DA32985F}" dt="2026-04-30T00:50:16.098" v="5105" actId="465"/>
            <ac:spMkLst>
              <pc:docMk/>
              <pc:sldMasterMk cId="3716036235" sldId="2147483673"/>
              <pc:sldLayoutMk cId="3791676831" sldId="2147483689"/>
              <ac:spMk id="25" creationId="{4518674E-3B22-35D6-A7D7-A43DF22F43F5}"/>
            </ac:spMkLst>
          </pc:spChg>
          <pc:spChg chg="mod">
            <ac:chgData name="藤田 湧真(JTB)" userId="32954106234_tp_box_2" providerId="OAuth2" clId="{AC4151EC-B537-4891-9C3D-DC23DA32985F}" dt="2026-04-27T11:40:46.099" v="4140" actId="555"/>
            <ac:spMkLst>
              <pc:docMk/>
              <pc:sldMasterMk cId="3716036235" sldId="2147483673"/>
              <pc:sldLayoutMk cId="3791676831" sldId="2147483689"/>
              <ac:spMk id="27" creationId="{66A57A3F-9E92-184F-BA28-31F90574AE58}"/>
            </ac:spMkLst>
          </pc:spChg>
          <pc:spChg chg="add mod">
            <ac:chgData name="藤田 湧真(JTB)" userId="32954106234_tp_box_2" providerId="OAuth2" clId="{AC4151EC-B537-4891-9C3D-DC23DA32985F}" dt="2026-04-30T00:37:40.827" v="4303" actId="1076"/>
            <ac:spMkLst>
              <pc:docMk/>
              <pc:sldMasterMk cId="3716036235" sldId="2147483673"/>
              <pc:sldLayoutMk cId="3791676831" sldId="2147483689"/>
              <ac:spMk id="28" creationId="{698132B6-CE32-2D85-778E-758F03BDB35D}"/>
            </ac:spMkLst>
          </pc:spChg>
          <pc:spChg chg="add mod">
            <ac:chgData name="藤田 湧真(JTB)" userId="32954106234_tp_box_2" providerId="OAuth2" clId="{AC4151EC-B537-4891-9C3D-DC23DA32985F}" dt="2026-04-30T00:38:06.642" v="4348" actId="113"/>
            <ac:spMkLst>
              <pc:docMk/>
              <pc:sldMasterMk cId="3716036235" sldId="2147483673"/>
              <pc:sldLayoutMk cId="3791676831" sldId="2147483689"/>
              <ac:spMk id="29" creationId="{53520F58-2BEB-4DA7-D5BB-EAD7D3BAA417}"/>
            </ac:spMkLst>
          </pc:spChg>
          <pc:spChg chg="add mod">
            <ac:chgData name="藤田 湧真(JTB)" userId="32954106234_tp_box_2" providerId="OAuth2" clId="{AC4151EC-B537-4891-9C3D-DC23DA32985F}" dt="2026-04-30T00:50:16.098" v="5105" actId="465"/>
            <ac:spMkLst>
              <pc:docMk/>
              <pc:sldMasterMk cId="3716036235" sldId="2147483673"/>
              <pc:sldLayoutMk cId="3791676831" sldId="2147483689"/>
              <ac:spMk id="30" creationId="{6D3788C5-D869-5A43-C6E9-EB9C3B02B7BA}"/>
            </ac:spMkLst>
          </pc:spChg>
          <pc:spChg chg="mod">
            <ac:chgData name="藤田 湧真(JTB)" userId="32954106234_tp_box_2" providerId="OAuth2" clId="{AC4151EC-B537-4891-9C3D-DC23DA32985F}" dt="2026-04-27T07:29:07.416" v="3586" actId="1076"/>
            <ac:spMkLst>
              <pc:docMk/>
              <pc:sldMasterMk cId="3716036235" sldId="2147483673"/>
              <pc:sldLayoutMk cId="3791676831" sldId="2147483689"/>
              <ac:spMk id="31" creationId="{932AF768-39DE-A57A-1790-59BDCECE7F19}"/>
            </ac:spMkLst>
          </pc:spChg>
          <pc:spChg chg="mod">
            <ac:chgData name="藤田 湧真(JTB)" userId="32954106234_tp_box_2" providerId="OAuth2" clId="{AC4151EC-B537-4891-9C3D-DC23DA32985F}" dt="2026-04-27T07:23:25.126" v="3388" actId="554"/>
            <ac:spMkLst>
              <pc:docMk/>
              <pc:sldMasterMk cId="3716036235" sldId="2147483673"/>
              <pc:sldLayoutMk cId="3791676831" sldId="2147483689"/>
              <ac:spMk id="32" creationId="{19D8B6E0-AA65-B48E-19FD-AAB41F3F4338}"/>
            </ac:spMkLst>
          </pc:spChg>
          <pc:spChg chg="mod">
            <ac:chgData name="藤田 湧真(JTB)" userId="32954106234_tp_box_2" providerId="OAuth2" clId="{AC4151EC-B537-4891-9C3D-DC23DA32985F}" dt="2026-04-27T07:29:07.416" v="3586" actId="1076"/>
            <ac:spMkLst>
              <pc:docMk/>
              <pc:sldMasterMk cId="3716036235" sldId="2147483673"/>
              <pc:sldLayoutMk cId="3791676831" sldId="2147483689"/>
              <ac:spMk id="33" creationId="{448C15AA-4222-97C7-9DD4-BDAFED1E6C7B}"/>
            </ac:spMkLst>
          </pc:spChg>
          <pc:spChg chg="add mod">
            <ac:chgData name="藤田 湧真(JTB)" userId="32954106234_tp_box_2" providerId="OAuth2" clId="{AC4151EC-B537-4891-9C3D-DC23DA32985F}" dt="2026-04-30T00:50:16.098" v="5105" actId="465"/>
            <ac:spMkLst>
              <pc:docMk/>
              <pc:sldMasterMk cId="3716036235" sldId="2147483673"/>
              <pc:sldLayoutMk cId="3791676831" sldId="2147483689"/>
              <ac:spMk id="34" creationId="{37CE0956-DCAF-0784-E61B-ADFCE545CB45}"/>
            </ac:spMkLst>
          </pc:spChg>
          <pc:spChg chg="add mod">
            <ac:chgData name="藤田 湧真(JTB)" userId="32954106234_tp_box_2" providerId="OAuth2" clId="{AC4151EC-B537-4891-9C3D-DC23DA32985F}" dt="2026-04-30T00:50:07.470" v="5104" actId="1076"/>
            <ac:spMkLst>
              <pc:docMk/>
              <pc:sldMasterMk cId="3716036235" sldId="2147483673"/>
              <pc:sldLayoutMk cId="3791676831" sldId="2147483689"/>
              <ac:spMk id="35" creationId="{E3231CF3-0130-6735-26B9-6030D0881106}"/>
            </ac:spMkLst>
          </pc:spChg>
          <pc:spChg chg="add mod">
            <ac:chgData name="藤田 湧真(JTB)" userId="32954106234_tp_box_2" providerId="OAuth2" clId="{AC4151EC-B537-4891-9C3D-DC23DA32985F}" dt="2026-04-30T00:44:11.693" v="4431" actId="552"/>
            <ac:spMkLst>
              <pc:docMk/>
              <pc:sldMasterMk cId="3716036235" sldId="2147483673"/>
              <pc:sldLayoutMk cId="3791676831" sldId="2147483689"/>
              <ac:spMk id="38" creationId="{5C2D1151-78FE-CD71-040A-AFE048DFFBB0}"/>
            </ac:spMkLst>
          </pc:spChg>
          <pc:spChg chg="add mod">
            <ac:chgData name="藤田 湧真(JTB)" userId="32954106234_tp_box_2" providerId="OAuth2" clId="{AC4151EC-B537-4891-9C3D-DC23DA32985F}" dt="2026-04-30T00:44:16.819" v="4433" actId="571"/>
            <ac:spMkLst>
              <pc:docMk/>
              <pc:sldMasterMk cId="3716036235" sldId="2147483673"/>
              <pc:sldLayoutMk cId="3791676831" sldId="2147483689"/>
              <ac:spMk id="39" creationId="{4AF6DFD5-3DF1-6DC8-AC3E-22E1B28CA9D8}"/>
            </ac:spMkLst>
          </pc:spChg>
          <pc:spChg chg="add mod">
            <ac:chgData name="藤田 湧真(JTB)" userId="32954106234_tp_box_2" providerId="OAuth2" clId="{AC4151EC-B537-4891-9C3D-DC23DA32985F}" dt="2026-04-30T00:44:16.819" v="4433" actId="571"/>
            <ac:spMkLst>
              <pc:docMk/>
              <pc:sldMasterMk cId="3716036235" sldId="2147483673"/>
              <pc:sldLayoutMk cId="3791676831" sldId="2147483689"/>
              <ac:spMk id="40" creationId="{6A6ED551-3C4C-C0B5-96E1-10BCF44009E6}"/>
            </ac:spMkLst>
          </pc:spChg>
          <pc:spChg chg="mod">
            <ac:chgData name="藤田 湧真(JTB)" userId="32954106234_tp_box_2" providerId="OAuth2" clId="{AC4151EC-B537-4891-9C3D-DC23DA32985F}" dt="2026-04-27T07:23:07.747" v="3384" actId="555"/>
            <ac:spMkLst>
              <pc:docMk/>
              <pc:sldMasterMk cId="3716036235" sldId="2147483673"/>
              <pc:sldLayoutMk cId="3791676831" sldId="2147483689"/>
              <ac:spMk id="41" creationId="{63191062-B810-D10B-8FEA-984C26154795}"/>
            </ac:spMkLst>
          </pc:spChg>
          <pc:spChg chg="add del mod">
            <ac:chgData name="藤田 湧真(JTB)" userId="32954106234_tp_box_2" providerId="OAuth2" clId="{AC4151EC-B537-4891-9C3D-DC23DA32985F}" dt="2026-04-27T07:29:07.416" v="3586" actId="1076"/>
            <ac:spMkLst>
              <pc:docMk/>
              <pc:sldMasterMk cId="3716036235" sldId="2147483673"/>
              <pc:sldLayoutMk cId="3791676831" sldId="2147483689"/>
              <ac:spMk id="42" creationId="{682D31D1-DD07-0593-06F2-99F8E21C504E}"/>
            </ac:spMkLst>
          </pc:spChg>
          <pc:spChg chg="mod">
            <ac:chgData name="藤田 湧真(JTB)" userId="32954106234_tp_box_2" providerId="OAuth2" clId="{AC4151EC-B537-4891-9C3D-DC23DA32985F}" dt="2026-04-27T07:29:07.416" v="3586" actId="1076"/>
            <ac:spMkLst>
              <pc:docMk/>
              <pc:sldMasterMk cId="3716036235" sldId="2147483673"/>
              <pc:sldLayoutMk cId="3791676831" sldId="2147483689"/>
              <ac:spMk id="43" creationId="{B8EFD75B-DD93-1B79-7842-961F8AB4980D}"/>
            </ac:spMkLst>
          </pc:spChg>
          <pc:spChg chg="mod">
            <ac:chgData name="藤田 湧真(JTB)" userId="32954106234_tp_box_2" providerId="OAuth2" clId="{AC4151EC-B537-4891-9C3D-DC23DA32985F}" dt="2026-04-27T07:23:07.747" v="3384" actId="555"/>
            <ac:spMkLst>
              <pc:docMk/>
              <pc:sldMasterMk cId="3716036235" sldId="2147483673"/>
              <pc:sldLayoutMk cId="3791676831" sldId="2147483689"/>
              <ac:spMk id="44" creationId="{0D653A26-C416-D6BD-32A2-7056078EA3D3}"/>
            </ac:spMkLst>
          </pc:spChg>
          <pc:spChg chg="mod">
            <ac:chgData name="藤田 湧真(JTB)" userId="32954106234_tp_box_2" providerId="OAuth2" clId="{AC4151EC-B537-4891-9C3D-DC23DA32985F}" dt="2026-04-27T07:22:35.012" v="3375" actId="1076"/>
            <ac:spMkLst>
              <pc:docMk/>
              <pc:sldMasterMk cId="3716036235" sldId="2147483673"/>
              <pc:sldLayoutMk cId="3791676831" sldId="2147483689"/>
              <ac:spMk id="45" creationId="{27B5A981-3FAB-56AE-FD50-AA3B4EB3817B}"/>
            </ac:spMkLst>
          </pc:spChg>
          <pc:spChg chg="add mod">
            <ac:chgData name="藤田 湧真(JTB)" userId="32954106234_tp_box_2" providerId="OAuth2" clId="{AC4151EC-B537-4891-9C3D-DC23DA32985F}" dt="2026-04-30T00:44:22.259" v="4434" actId="571"/>
            <ac:spMkLst>
              <pc:docMk/>
              <pc:sldMasterMk cId="3716036235" sldId="2147483673"/>
              <pc:sldLayoutMk cId="3791676831" sldId="2147483689"/>
              <ac:spMk id="46" creationId="{C8819C93-A188-294A-5E5D-1D51BB64801F}"/>
            </ac:spMkLst>
          </pc:spChg>
          <pc:spChg chg="add mod">
            <ac:chgData name="藤田 湧真(JTB)" userId="32954106234_tp_box_2" providerId="OAuth2" clId="{AC4151EC-B537-4891-9C3D-DC23DA32985F}" dt="2026-04-30T00:44:46.034" v="4461" actId="20577"/>
            <ac:spMkLst>
              <pc:docMk/>
              <pc:sldMasterMk cId="3716036235" sldId="2147483673"/>
              <pc:sldLayoutMk cId="3791676831" sldId="2147483689"/>
              <ac:spMk id="47" creationId="{0EE9927B-D17B-EE48-AD49-86FE25627801}"/>
            </ac:spMkLst>
          </pc:spChg>
          <pc:spChg chg="add mod">
            <ac:chgData name="藤田 湧真(JTB)" userId="32954106234_tp_box_2" providerId="OAuth2" clId="{AC4151EC-B537-4891-9C3D-DC23DA32985F}" dt="2026-04-30T00:44:50.207" v="4469" actId="20577"/>
            <ac:spMkLst>
              <pc:docMk/>
              <pc:sldMasterMk cId="3716036235" sldId="2147483673"/>
              <pc:sldLayoutMk cId="3791676831" sldId="2147483689"/>
              <ac:spMk id="48" creationId="{D1E0D757-8D03-1993-6F0E-C829FFDB066A}"/>
            </ac:spMkLst>
          </pc:spChg>
          <pc:spChg chg="add mod">
            <ac:chgData name="藤田 湧真(JTB)" userId="32954106234_tp_box_2" providerId="OAuth2" clId="{AC4151EC-B537-4891-9C3D-DC23DA32985F}" dt="2026-04-30T00:45:03.373" v="4471" actId="571"/>
            <ac:spMkLst>
              <pc:docMk/>
              <pc:sldMasterMk cId="3716036235" sldId="2147483673"/>
              <pc:sldLayoutMk cId="3791676831" sldId="2147483689"/>
              <ac:spMk id="50" creationId="{CC2769EC-21F3-5076-A1DF-9FFCE89F2A5D}"/>
            </ac:spMkLst>
          </pc:spChg>
          <pc:spChg chg="add mod">
            <ac:chgData name="藤田 湧真(JTB)" userId="32954106234_tp_box_2" providerId="OAuth2" clId="{AC4151EC-B537-4891-9C3D-DC23DA32985F}" dt="2026-04-30T00:45:03.373" v="4471" actId="571"/>
            <ac:spMkLst>
              <pc:docMk/>
              <pc:sldMasterMk cId="3716036235" sldId="2147483673"/>
              <pc:sldLayoutMk cId="3791676831" sldId="2147483689"/>
              <ac:spMk id="51" creationId="{65946120-CE0B-A842-DC15-F4254D564D7A}"/>
            </ac:spMkLst>
          </pc:spChg>
          <pc:spChg chg="add mod">
            <ac:chgData name="藤田 湧真(JTB)" userId="32954106234_tp_box_2" providerId="OAuth2" clId="{AC4151EC-B537-4891-9C3D-DC23DA32985F}" dt="2026-04-30T00:45:03.373" v="4471" actId="571"/>
            <ac:spMkLst>
              <pc:docMk/>
              <pc:sldMasterMk cId="3716036235" sldId="2147483673"/>
              <pc:sldLayoutMk cId="3791676831" sldId="2147483689"/>
              <ac:spMk id="52" creationId="{5BF08359-E430-1D77-3D97-D131AB863696}"/>
            </ac:spMkLst>
          </pc:spChg>
          <pc:spChg chg="add mod">
            <ac:chgData name="藤田 湧真(JTB)" userId="32954106234_tp_box_2" providerId="OAuth2" clId="{AC4151EC-B537-4891-9C3D-DC23DA32985F}" dt="2026-04-30T00:45:03.373" v="4471" actId="571"/>
            <ac:spMkLst>
              <pc:docMk/>
              <pc:sldMasterMk cId="3716036235" sldId="2147483673"/>
              <pc:sldLayoutMk cId="3791676831" sldId="2147483689"/>
              <ac:spMk id="53" creationId="{6B2FB726-BF57-3214-0002-28A56C09EBC9}"/>
            </ac:spMkLst>
          </pc:spChg>
          <pc:spChg chg="add mod">
            <ac:chgData name="藤田 湧真(JTB)" userId="32954106234_tp_box_2" providerId="OAuth2" clId="{AC4151EC-B537-4891-9C3D-DC23DA32985F}" dt="2026-04-30T00:45:17.202" v="4483" actId="20577"/>
            <ac:spMkLst>
              <pc:docMk/>
              <pc:sldMasterMk cId="3716036235" sldId="2147483673"/>
              <pc:sldLayoutMk cId="3791676831" sldId="2147483689"/>
              <ac:spMk id="54" creationId="{531EDE68-A253-D29D-93B8-75B75AADD37E}"/>
            </ac:spMkLst>
          </pc:spChg>
          <pc:spChg chg="add mod">
            <ac:chgData name="藤田 湧真(JTB)" userId="32954106234_tp_box_2" providerId="OAuth2" clId="{AC4151EC-B537-4891-9C3D-DC23DA32985F}" dt="2026-04-30T00:45:23.406" v="4485"/>
            <ac:spMkLst>
              <pc:docMk/>
              <pc:sldMasterMk cId="3716036235" sldId="2147483673"/>
              <pc:sldLayoutMk cId="3791676831" sldId="2147483689"/>
              <ac:spMk id="55" creationId="{35F15C49-824A-4DA5-D7B4-7C3A8497881A}"/>
            </ac:spMkLst>
          </pc:spChg>
          <pc:spChg chg="add mod">
            <ac:chgData name="藤田 湧真(JTB)" userId="32954106234_tp_box_2" providerId="OAuth2" clId="{AC4151EC-B537-4891-9C3D-DC23DA32985F}" dt="2026-04-30T00:45:22.130" v="4484"/>
            <ac:spMkLst>
              <pc:docMk/>
              <pc:sldMasterMk cId="3716036235" sldId="2147483673"/>
              <pc:sldLayoutMk cId="3791676831" sldId="2147483689"/>
              <ac:spMk id="56" creationId="{D757E275-43AE-69D6-E071-6D492AE2E23D}"/>
            </ac:spMkLst>
          </pc:spChg>
          <pc:spChg chg="add mod">
            <ac:chgData name="藤田 湧真(JTB)" userId="32954106234_tp_box_2" providerId="OAuth2" clId="{AC4151EC-B537-4891-9C3D-DC23DA32985F}" dt="2026-04-30T00:45:24.696" v="4486"/>
            <ac:spMkLst>
              <pc:docMk/>
              <pc:sldMasterMk cId="3716036235" sldId="2147483673"/>
              <pc:sldLayoutMk cId="3791676831" sldId="2147483689"/>
              <ac:spMk id="57" creationId="{BF83444F-CE1A-341C-00F8-57DA50353EF2}"/>
            </ac:spMkLst>
          </pc:spChg>
          <pc:spChg chg="add del">
            <ac:chgData name="藤田 湧真(JTB)" userId="32954106234_tp_box_2" providerId="OAuth2" clId="{AC4151EC-B537-4891-9C3D-DC23DA32985F}" dt="2026-04-30T02:33:30.852" v="9521" actId="11529"/>
            <ac:spMkLst>
              <pc:docMk/>
              <pc:sldMasterMk cId="3716036235" sldId="2147483673"/>
              <pc:sldLayoutMk cId="3791676831" sldId="2147483689"/>
              <ac:spMk id="58" creationId="{B6594A6A-046F-B59F-F751-AC16A81B3FCB}"/>
            </ac:spMkLst>
          </pc:spChg>
          <pc:spChg chg="add mod">
            <ac:chgData name="藤田 湧真(JTB)" userId="32954106234_tp_box_2" providerId="OAuth2" clId="{AC4151EC-B537-4891-9C3D-DC23DA32985F}" dt="2026-04-30T02:34:59.852" v="9553" actId="207"/>
            <ac:spMkLst>
              <pc:docMk/>
              <pc:sldMasterMk cId="3716036235" sldId="2147483673"/>
              <pc:sldLayoutMk cId="3791676831" sldId="2147483689"/>
              <ac:spMk id="59" creationId="{1253554A-096E-40DC-3E8A-88C7B6628D4A}"/>
            </ac:spMkLst>
          </pc:spChg>
          <pc:spChg chg="add del">
            <ac:chgData name="藤田 湧真(JTB)" userId="32954106234_tp_box_2" providerId="OAuth2" clId="{AC4151EC-B537-4891-9C3D-DC23DA32985F}" dt="2026-04-30T02:33:50.099" v="9522" actId="11529"/>
            <ac:spMkLst>
              <pc:docMk/>
              <pc:sldMasterMk cId="3716036235" sldId="2147483673"/>
              <pc:sldLayoutMk cId="3791676831" sldId="2147483689"/>
              <ac:spMk id="60" creationId="{8E0A1C73-DC65-BD90-3077-0FF4FC805ABD}"/>
            </ac:spMkLst>
          </pc:spChg>
          <pc:spChg chg="del mod">
            <ac:chgData name="藤田 湧真(JTB)" userId="32954106234_tp_box_2" providerId="OAuth2" clId="{AC4151EC-B537-4891-9C3D-DC23DA32985F}" dt="2026-04-30T00:36:40.659" v="4286" actId="478"/>
            <ac:spMkLst>
              <pc:docMk/>
              <pc:sldMasterMk cId="3716036235" sldId="2147483673"/>
              <pc:sldLayoutMk cId="3791676831" sldId="2147483689"/>
              <ac:spMk id="61" creationId="{7CB44285-624D-FF89-6F94-5FBC8A1E8F01}"/>
            </ac:spMkLst>
          </pc:spChg>
          <pc:spChg chg="add del mod">
            <ac:chgData name="藤田 湧真(JTB)" userId="32954106234_tp_box_2" providerId="OAuth2" clId="{AC4151EC-B537-4891-9C3D-DC23DA32985F}" dt="2026-04-30T02:33:52.349" v="9523" actId="478"/>
            <ac:spMkLst>
              <pc:docMk/>
              <pc:sldMasterMk cId="3716036235" sldId="2147483673"/>
              <pc:sldLayoutMk cId="3791676831" sldId="2147483689"/>
              <ac:spMk id="62" creationId="{7D3EE97B-0EAB-9058-5846-B0A07B957CB5}"/>
            </ac:spMkLst>
          </pc:spChg>
          <pc:spChg chg="add mod">
            <ac:chgData name="藤田 湧真(JTB)" userId="32954106234_tp_box_2" providerId="OAuth2" clId="{AC4151EC-B537-4891-9C3D-DC23DA32985F}" dt="2026-04-30T02:36:39.546" v="9568"/>
            <ac:spMkLst>
              <pc:docMk/>
              <pc:sldMasterMk cId="3716036235" sldId="2147483673"/>
              <pc:sldLayoutMk cId="3791676831" sldId="2147483689"/>
              <ac:spMk id="63" creationId="{C196213C-02B2-B769-53CF-16D233F4204C}"/>
            </ac:spMkLst>
          </pc:spChg>
          <pc:spChg chg="mod">
            <ac:chgData name="藤田 湧真(JTB)" userId="32954106234_tp_box_2" providerId="OAuth2" clId="{AC4151EC-B537-4891-9C3D-DC23DA32985F}" dt="2026-04-30T00:40:27.386" v="4407" actId="1076"/>
            <ac:spMkLst>
              <pc:docMk/>
              <pc:sldMasterMk cId="3716036235" sldId="2147483673"/>
              <pc:sldLayoutMk cId="3791676831" sldId="2147483689"/>
              <ac:spMk id="65" creationId="{301FF658-D022-B9AB-40F5-A25866D70FBD}"/>
            </ac:spMkLst>
          </pc:spChg>
          <pc:spChg chg="del mod">
            <ac:chgData name="藤田 湧真(JTB)" userId="32954106234_tp_box_2" providerId="OAuth2" clId="{AC4151EC-B537-4891-9C3D-DC23DA32985F}" dt="2026-04-30T00:35:53.678" v="4277" actId="478"/>
            <ac:spMkLst>
              <pc:docMk/>
              <pc:sldMasterMk cId="3716036235" sldId="2147483673"/>
              <pc:sldLayoutMk cId="3791676831" sldId="2147483689"/>
              <ac:spMk id="71" creationId="{6096E6D0-4D0A-CCB7-FE09-2D418842A67E}"/>
            </ac:spMkLst>
          </pc:spChg>
          <pc:spChg chg="add del mod">
            <ac:chgData name="藤田 湧真(JTB)" userId="32954106234_tp_box_2" providerId="OAuth2" clId="{AC4151EC-B537-4891-9C3D-DC23DA32985F}" dt="2026-04-30T00:35:55.648" v="4278" actId="478"/>
            <ac:spMkLst>
              <pc:docMk/>
              <pc:sldMasterMk cId="3716036235" sldId="2147483673"/>
              <pc:sldLayoutMk cId="3791676831" sldId="2147483689"/>
              <ac:spMk id="72" creationId="{856D748C-8D92-7D3C-D96A-CC88C4BDC9C3}"/>
            </ac:spMkLst>
          </pc:spChg>
          <pc:spChg chg="del mod">
            <ac:chgData name="藤田 湧真(JTB)" userId="32954106234_tp_box_2" providerId="OAuth2" clId="{AC4151EC-B537-4891-9C3D-DC23DA32985F}" dt="2026-04-30T00:35:53.678" v="4277" actId="478"/>
            <ac:spMkLst>
              <pc:docMk/>
              <pc:sldMasterMk cId="3716036235" sldId="2147483673"/>
              <pc:sldLayoutMk cId="3791676831" sldId="2147483689"/>
              <ac:spMk id="73" creationId="{8076AB7E-DFD0-8BBF-A30E-81EF1BFFD133}"/>
            </ac:spMkLst>
          </pc:spChg>
          <pc:spChg chg="add del mod">
            <ac:chgData name="藤田 湧真(JTB)" userId="32954106234_tp_box_2" providerId="OAuth2" clId="{AC4151EC-B537-4891-9C3D-DC23DA32985F}" dt="2026-04-30T00:35:55.648" v="4278" actId="478"/>
            <ac:spMkLst>
              <pc:docMk/>
              <pc:sldMasterMk cId="3716036235" sldId="2147483673"/>
              <pc:sldLayoutMk cId="3791676831" sldId="2147483689"/>
              <ac:spMk id="74" creationId="{FE420A29-34A3-518E-F522-08B852562054}"/>
            </ac:spMkLst>
          </pc:spChg>
          <pc:spChg chg="del mod">
            <ac:chgData name="藤田 湧真(JTB)" userId="32954106234_tp_box_2" providerId="OAuth2" clId="{AC4151EC-B537-4891-9C3D-DC23DA32985F}" dt="2026-04-30T00:35:53.678" v="4277" actId="478"/>
            <ac:spMkLst>
              <pc:docMk/>
              <pc:sldMasterMk cId="3716036235" sldId="2147483673"/>
              <pc:sldLayoutMk cId="3791676831" sldId="2147483689"/>
              <ac:spMk id="75" creationId="{E4684F69-1E51-5BAB-BF91-9D9F1FB412C6}"/>
            </ac:spMkLst>
          </pc:spChg>
          <pc:spChg chg="add del mod">
            <ac:chgData name="藤田 湧真(JTB)" userId="32954106234_tp_box_2" providerId="OAuth2" clId="{AC4151EC-B537-4891-9C3D-DC23DA32985F}" dt="2026-04-30T00:35:55.648" v="4278" actId="478"/>
            <ac:spMkLst>
              <pc:docMk/>
              <pc:sldMasterMk cId="3716036235" sldId="2147483673"/>
              <pc:sldLayoutMk cId="3791676831" sldId="2147483689"/>
              <ac:spMk id="76" creationId="{CB0D5C44-AF9A-C6CC-F85E-5C2B531CF350}"/>
            </ac:spMkLst>
          </pc:spChg>
          <pc:spChg chg="del mod">
            <ac:chgData name="藤田 湧真(JTB)" userId="32954106234_tp_box_2" providerId="OAuth2" clId="{AC4151EC-B537-4891-9C3D-DC23DA32985F}" dt="2026-04-30T00:35:53.678" v="4277" actId="478"/>
            <ac:spMkLst>
              <pc:docMk/>
              <pc:sldMasterMk cId="3716036235" sldId="2147483673"/>
              <pc:sldLayoutMk cId="3791676831" sldId="2147483689"/>
              <ac:spMk id="77" creationId="{F977214F-14AF-38B8-3274-25F2A7F3B595}"/>
            </ac:spMkLst>
          </pc:spChg>
          <pc:spChg chg="add del mod">
            <ac:chgData name="藤田 湧真(JTB)" userId="32954106234_tp_box_2" providerId="OAuth2" clId="{AC4151EC-B537-4891-9C3D-DC23DA32985F}" dt="2026-04-30T00:35:55.648" v="4278" actId="478"/>
            <ac:spMkLst>
              <pc:docMk/>
              <pc:sldMasterMk cId="3716036235" sldId="2147483673"/>
              <pc:sldLayoutMk cId="3791676831" sldId="2147483689"/>
              <ac:spMk id="78" creationId="{1FB19C16-835A-22FE-EA50-C6AA5F488BBD}"/>
            </ac:spMkLst>
          </pc:spChg>
          <pc:spChg chg="mod">
            <ac:chgData name="藤田 湧真(JTB)" userId="32954106234_tp_box_2" providerId="OAuth2" clId="{AC4151EC-B537-4891-9C3D-DC23DA32985F}" dt="2026-04-30T00:51:39.629" v="5118" actId="113"/>
            <ac:spMkLst>
              <pc:docMk/>
              <pc:sldMasterMk cId="3716036235" sldId="2147483673"/>
              <pc:sldLayoutMk cId="3791676831" sldId="2147483689"/>
              <ac:spMk id="80" creationId="{6A79673E-222E-9E93-00BE-13F24B51A9B8}"/>
            </ac:spMkLst>
          </pc:spChg>
          <pc:spChg chg="mod">
            <ac:chgData name="藤田 湧真(JTB)" userId="32954106234_tp_box_2" providerId="OAuth2" clId="{AC4151EC-B537-4891-9C3D-DC23DA32985F}" dt="2026-04-30T00:46:14.154" v="4562" actId="207"/>
            <ac:spMkLst>
              <pc:docMk/>
              <pc:sldMasterMk cId="3716036235" sldId="2147483673"/>
              <pc:sldLayoutMk cId="3791676831" sldId="2147483689"/>
              <ac:spMk id="95" creationId="{7860D7D7-2DA6-6327-8299-7A77C1ECBEAA}"/>
            </ac:spMkLst>
          </pc:spChg>
          <pc:spChg chg="del mod">
            <ac:chgData name="藤田 湧真(JTB)" userId="32954106234_tp_box_2" providerId="OAuth2" clId="{AC4151EC-B537-4891-9C3D-DC23DA32985F}" dt="2026-04-30T00:36:42.778" v="4288" actId="478"/>
            <ac:spMkLst>
              <pc:docMk/>
              <pc:sldMasterMk cId="3716036235" sldId="2147483673"/>
              <pc:sldLayoutMk cId="3791676831" sldId="2147483689"/>
              <ac:spMk id="98" creationId="{9F22BD63-C97B-E78C-1283-B0B2CDCF2FDF}"/>
            </ac:spMkLst>
          </pc:spChg>
          <pc:spChg chg="mod">
            <ac:chgData name="藤田 湧真(JTB)" userId="32954106234_tp_box_2" providerId="OAuth2" clId="{AC4151EC-B537-4891-9C3D-DC23DA32985F}" dt="2026-04-30T00:46:14.154" v="4562" actId="207"/>
            <ac:spMkLst>
              <pc:docMk/>
              <pc:sldMasterMk cId="3716036235" sldId="2147483673"/>
              <pc:sldLayoutMk cId="3791676831" sldId="2147483689"/>
              <ac:spMk id="101" creationId="{CB5E8308-A9C8-E87A-1926-86394A8E4803}"/>
            </ac:spMkLst>
          </pc:spChg>
          <pc:spChg chg="del mod">
            <ac:chgData name="藤田 湧真(JTB)" userId="32954106234_tp_box_2" providerId="OAuth2" clId="{AC4151EC-B537-4891-9C3D-DC23DA32985F}" dt="2026-04-30T00:36:43.666" v="4289" actId="478"/>
            <ac:spMkLst>
              <pc:docMk/>
              <pc:sldMasterMk cId="3716036235" sldId="2147483673"/>
              <pc:sldLayoutMk cId="3791676831" sldId="2147483689"/>
              <ac:spMk id="104" creationId="{A649EEE5-850B-4495-D2A5-FD7C790FD8B8}"/>
            </ac:spMkLst>
          </pc:spChg>
          <pc:spChg chg="mod">
            <ac:chgData name="藤田 湧真(JTB)" userId="32954106234_tp_box_2" providerId="OAuth2" clId="{AC4151EC-B537-4891-9C3D-DC23DA32985F}" dt="2026-04-30T00:46:14.154" v="4562" actId="207"/>
            <ac:spMkLst>
              <pc:docMk/>
              <pc:sldMasterMk cId="3716036235" sldId="2147483673"/>
              <pc:sldLayoutMk cId="3791676831" sldId="2147483689"/>
              <ac:spMk id="107" creationId="{0974BA82-E090-608A-24CA-D215AEB8B672}"/>
            </ac:spMkLst>
          </pc:spChg>
          <pc:spChg chg="del mod">
            <ac:chgData name="藤田 湧真(JTB)" userId="32954106234_tp_box_2" providerId="OAuth2" clId="{AC4151EC-B537-4891-9C3D-DC23DA32985F}" dt="2026-04-30T00:36:44.610" v="4290" actId="478"/>
            <ac:spMkLst>
              <pc:docMk/>
              <pc:sldMasterMk cId="3716036235" sldId="2147483673"/>
              <pc:sldLayoutMk cId="3791676831" sldId="2147483689"/>
              <ac:spMk id="131" creationId="{F35419FA-47A3-5F68-7113-8EA2DB3C19D8}"/>
            </ac:spMkLst>
          </pc:spChg>
          <pc:spChg chg="mod">
            <ac:chgData name="藤田 湧真(JTB)" userId="32954106234_tp_box_2" providerId="OAuth2" clId="{AC4151EC-B537-4891-9C3D-DC23DA32985F}" dt="2026-04-30T00:46:14.154" v="4562" actId="207"/>
            <ac:spMkLst>
              <pc:docMk/>
              <pc:sldMasterMk cId="3716036235" sldId="2147483673"/>
              <pc:sldLayoutMk cId="3791676831" sldId="2147483689"/>
              <ac:spMk id="137" creationId="{174F4880-2729-22A2-A38F-FD0BFBF8E719}"/>
            </ac:spMkLst>
          </pc:spChg>
          <pc:spChg chg="del mod">
            <ac:chgData name="藤田 湧真(JTB)" userId="32954106234_tp_box_2" providerId="OAuth2" clId="{AC4151EC-B537-4891-9C3D-DC23DA32985F}" dt="2026-04-30T00:36:41.743" v="4287" actId="478"/>
            <ac:spMkLst>
              <pc:docMk/>
              <pc:sldMasterMk cId="3716036235" sldId="2147483673"/>
              <pc:sldLayoutMk cId="3791676831" sldId="2147483689"/>
              <ac:spMk id="140" creationId="{E8FAD90F-C2A3-DDAD-FED6-5F3BD3261125}"/>
            </ac:spMkLst>
          </pc:spChg>
          <pc:spChg chg="mod">
            <ac:chgData name="藤田 湧真(JTB)" userId="32954106234_tp_box_2" providerId="OAuth2" clId="{AC4151EC-B537-4891-9C3D-DC23DA32985F}" dt="2026-04-30T00:46:14.154" v="4562" actId="207"/>
            <ac:spMkLst>
              <pc:docMk/>
              <pc:sldMasterMk cId="3716036235" sldId="2147483673"/>
              <pc:sldLayoutMk cId="3791676831" sldId="2147483689"/>
              <ac:spMk id="143" creationId="{01DBC9C1-0836-6199-1283-76DC6721BC11}"/>
            </ac:spMkLst>
          </pc:spChg>
          <pc:spChg chg="del mod">
            <ac:chgData name="藤田 湧真(JTB)" userId="32954106234_tp_box_2" providerId="OAuth2" clId="{AC4151EC-B537-4891-9C3D-DC23DA32985F}" dt="2026-04-30T00:36:47.371" v="4293" actId="478"/>
            <ac:spMkLst>
              <pc:docMk/>
              <pc:sldMasterMk cId="3716036235" sldId="2147483673"/>
              <pc:sldLayoutMk cId="3791676831" sldId="2147483689"/>
              <ac:spMk id="146" creationId="{A96B8FB4-9FD2-19B2-7D2B-BE91E9F5AD9F}"/>
            </ac:spMkLst>
          </pc:spChg>
          <pc:spChg chg="mod">
            <ac:chgData name="藤田 湧真(JTB)" userId="32954106234_tp_box_2" providerId="OAuth2" clId="{AC4151EC-B537-4891-9C3D-DC23DA32985F}" dt="2026-04-30T00:46:14.154" v="4562" actId="207"/>
            <ac:spMkLst>
              <pc:docMk/>
              <pc:sldMasterMk cId="3716036235" sldId="2147483673"/>
              <pc:sldLayoutMk cId="3791676831" sldId="2147483689"/>
              <ac:spMk id="149" creationId="{D5F32E86-0C3F-4DD2-A446-8E51EBA1FB76}"/>
            </ac:spMkLst>
          </pc:spChg>
          <pc:spChg chg="del mod">
            <ac:chgData name="藤田 湧真(JTB)" userId="32954106234_tp_box_2" providerId="OAuth2" clId="{AC4151EC-B537-4891-9C3D-DC23DA32985F}" dt="2026-04-30T00:36:46.465" v="4292" actId="478"/>
            <ac:spMkLst>
              <pc:docMk/>
              <pc:sldMasterMk cId="3716036235" sldId="2147483673"/>
              <pc:sldLayoutMk cId="3791676831" sldId="2147483689"/>
              <ac:spMk id="152" creationId="{18EA735B-924A-7480-4C42-9FB8F1F841FF}"/>
            </ac:spMkLst>
          </pc:spChg>
          <pc:spChg chg="mod">
            <ac:chgData name="藤田 湧真(JTB)" userId="32954106234_tp_box_2" providerId="OAuth2" clId="{AC4151EC-B537-4891-9C3D-DC23DA32985F}" dt="2026-04-30T00:46:14.154" v="4562" actId="207"/>
            <ac:spMkLst>
              <pc:docMk/>
              <pc:sldMasterMk cId="3716036235" sldId="2147483673"/>
              <pc:sldLayoutMk cId="3791676831" sldId="2147483689"/>
              <ac:spMk id="155" creationId="{D8AC48FF-8633-07B2-4A3F-6F7B2D0C811F}"/>
            </ac:spMkLst>
          </pc:spChg>
          <pc:spChg chg="del mod">
            <ac:chgData name="藤田 湧真(JTB)" userId="32954106234_tp_box_2" providerId="OAuth2" clId="{AC4151EC-B537-4891-9C3D-DC23DA32985F}" dt="2026-04-30T00:36:45.578" v="4291" actId="478"/>
            <ac:spMkLst>
              <pc:docMk/>
              <pc:sldMasterMk cId="3716036235" sldId="2147483673"/>
              <pc:sldLayoutMk cId="3791676831" sldId="2147483689"/>
              <ac:spMk id="158" creationId="{B151BDD3-6721-792F-129D-58987E1153EA}"/>
            </ac:spMkLst>
          </pc:spChg>
          <pc:spChg chg="mod">
            <ac:chgData name="藤田 湧真(JTB)" userId="32954106234_tp_box_2" providerId="OAuth2" clId="{AC4151EC-B537-4891-9C3D-DC23DA32985F}" dt="2026-04-30T00:43:33.273" v="4424" actId="1076"/>
            <ac:spMkLst>
              <pc:docMk/>
              <pc:sldMasterMk cId="3716036235" sldId="2147483673"/>
              <pc:sldLayoutMk cId="3791676831" sldId="2147483689"/>
              <ac:spMk id="1024" creationId="{F073BABA-6E5C-D369-E18E-38105C3E8F89}"/>
            </ac:spMkLst>
          </pc:spChg>
          <pc:spChg chg="mod">
            <ac:chgData name="藤田 湧真(JTB)" userId="32954106234_tp_box_2" providerId="OAuth2" clId="{AC4151EC-B537-4891-9C3D-DC23DA32985F}" dt="2026-04-27T11:40:46.099" v="4140" actId="555"/>
            <ac:spMkLst>
              <pc:docMk/>
              <pc:sldMasterMk cId="3716036235" sldId="2147483673"/>
              <pc:sldLayoutMk cId="3791676831" sldId="2147483689"/>
              <ac:spMk id="1026" creationId="{88D4B989-D9B1-D007-86C9-B8C0F0EE3535}"/>
            </ac:spMkLst>
          </pc:spChg>
          <pc:spChg chg="mod">
            <ac:chgData name="藤田 湧真(JTB)" userId="32954106234_tp_box_2" providerId="OAuth2" clId="{AC4151EC-B537-4891-9C3D-DC23DA32985F}" dt="2026-04-30T02:37:17.834" v="9579" actId="20577"/>
            <ac:spMkLst>
              <pc:docMk/>
              <pc:sldMasterMk cId="3716036235" sldId="2147483673"/>
              <pc:sldLayoutMk cId="3791676831" sldId="2147483689"/>
              <ac:spMk id="1033" creationId="{C9DA1D42-DF62-8314-3D46-C4CE0BD0701E}"/>
            </ac:spMkLst>
          </pc:spChg>
          <pc:spChg chg="mod">
            <ac:chgData name="藤田 湧真(JTB)" userId="32954106234_tp_box_2" providerId="OAuth2" clId="{AC4151EC-B537-4891-9C3D-DC23DA32985F}" dt="2026-04-30T02:37:19.667" v="9581" actId="20577"/>
            <ac:spMkLst>
              <pc:docMk/>
              <pc:sldMasterMk cId="3716036235" sldId="2147483673"/>
              <pc:sldLayoutMk cId="3791676831" sldId="2147483689"/>
              <ac:spMk id="1034" creationId="{0EC966E7-6770-E459-9814-C6295346A01D}"/>
            </ac:spMkLst>
          </pc:spChg>
          <pc:spChg chg="mod">
            <ac:chgData name="藤田 湧真(JTB)" userId="32954106234_tp_box_2" providerId="OAuth2" clId="{AC4151EC-B537-4891-9C3D-DC23DA32985F}" dt="2026-04-30T02:37:20.864" v="9583" actId="20577"/>
            <ac:spMkLst>
              <pc:docMk/>
              <pc:sldMasterMk cId="3716036235" sldId="2147483673"/>
              <pc:sldLayoutMk cId="3791676831" sldId="2147483689"/>
              <ac:spMk id="1035" creationId="{ADC48B1C-2A79-E823-C16A-73615C57D0A6}"/>
            </ac:spMkLst>
          </pc:spChg>
          <pc:spChg chg="mod">
            <ac:chgData name="藤田 湧真(JTB)" userId="32954106234_tp_box_2" providerId="OAuth2" clId="{AC4151EC-B537-4891-9C3D-DC23DA32985F}" dt="2026-04-30T02:37:21.789" v="9585" actId="20577"/>
            <ac:spMkLst>
              <pc:docMk/>
              <pc:sldMasterMk cId="3716036235" sldId="2147483673"/>
              <pc:sldLayoutMk cId="3791676831" sldId="2147483689"/>
              <ac:spMk id="1036" creationId="{1522694E-E368-68F8-1127-E06677E94811}"/>
            </ac:spMkLst>
          </pc:spChg>
          <pc:spChg chg="mod">
            <ac:chgData name="藤田 湧真(JTB)" userId="32954106234_tp_box_2" providerId="OAuth2" clId="{AC4151EC-B537-4891-9C3D-DC23DA32985F}" dt="2026-04-30T02:37:23.353" v="9587" actId="20577"/>
            <ac:spMkLst>
              <pc:docMk/>
              <pc:sldMasterMk cId="3716036235" sldId="2147483673"/>
              <pc:sldLayoutMk cId="3791676831" sldId="2147483689"/>
              <ac:spMk id="1037" creationId="{CEF9949B-3042-1299-B33F-49DD897395B5}"/>
            </ac:spMkLst>
          </pc:spChg>
          <pc:spChg chg="mod">
            <ac:chgData name="藤田 湧真(JTB)" userId="32954106234_tp_box_2" providerId="OAuth2" clId="{AC4151EC-B537-4891-9C3D-DC23DA32985F}" dt="2026-04-30T02:37:24.817" v="9589" actId="20577"/>
            <ac:spMkLst>
              <pc:docMk/>
              <pc:sldMasterMk cId="3716036235" sldId="2147483673"/>
              <pc:sldLayoutMk cId="3791676831" sldId="2147483689"/>
              <ac:spMk id="1038" creationId="{9D03C68C-A54D-4530-51F4-911FEC358545}"/>
            </ac:spMkLst>
          </pc:spChg>
          <pc:spChg chg="mod">
            <ac:chgData name="藤田 湧真(JTB)" userId="32954106234_tp_box_2" providerId="OAuth2" clId="{AC4151EC-B537-4891-9C3D-DC23DA32985F}" dt="2026-04-30T02:37:26" v="9591" actId="20577"/>
            <ac:spMkLst>
              <pc:docMk/>
              <pc:sldMasterMk cId="3716036235" sldId="2147483673"/>
              <pc:sldLayoutMk cId="3791676831" sldId="2147483689"/>
              <ac:spMk id="1039" creationId="{0F055550-1FF6-E0FD-26AC-9DEF7A338A2E}"/>
            </ac:spMkLst>
          </pc:spChg>
          <pc:spChg chg="mod">
            <ac:chgData name="藤田 湧真(JTB)" userId="32954106234_tp_box_2" providerId="OAuth2" clId="{AC4151EC-B537-4891-9C3D-DC23DA32985F}" dt="2026-04-30T02:37:27.155" v="9593" actId="20577"/>
            <ac:spMkLst>
              <pc:docMk/>
              <pc:sldMasterMk cId="3716036235" sldId="2147483673"/>
              <pc:sldLayoutMk cId="3791676831" sldId="2147483689"/>
              <ac:spMk id="1040" creationId="{DE374EBF-C183-C076-E224-F9E34518F75B}"/>
            </ac:spMkLst>
          </pc:spChg>
          <pc:spChg chg="mod">
            <ac:chgData name="藤田 湧真(JTB)" userId="32954106234_tp_box_2" providerId="OAuth2" clId="{AC4151EC-B537-4891-9C3D-DC23DA32985F}" dt="2026-04-27T11:34:46.041" v="4019" actId="20577"/>
            <ac:spMkLst>
              <pc:docMk/>
              <pc:sldMasterMk cId="3716036235" sldId="2147483673"/>
              <pc:sldLayoutMk cId="3791676831" sldId="2147483689"/>
              <ac:spMk id="1041" creationId="{0171FEEB-8409-4ABF-BCDE-6BA4BC03E557}"/>
            </ac:spMkLst>
          </pc:spChg>
          <pc:picChg chg="mod">
            <ac:chgData name="藤田 湧真(JTB)" userId="32954106234_tp_box_2" providerId="OAuth2" clId="{AC4151EC-B537-4891-9C3D-DC23DA32985F}" dt="2026-04-27T07:23:40.957" v="3392" actId="1076"/>
            <ac:picMkLst>
              <pc:docMk/>
              <pc:sldMasterMk cId="3716036235" sldId="2147483673"/>
              <pc:sldLayoutMk cId="3791676831" sldId="2147483689"/>
              <ac:picMk id="1028" creationId="{03979E1F-D3F4-EF17-F222-7D68CEC7E69D}"/>
            </ac:picMkLst>
          </pc:picChg>
          <pc:cxnChg chg="mod">
            <ac:chgData name="藤田 湧真(JTB)" userId="32954106234_tp_box_2" providerId="OAuth2" clId="{AC4151EC-B537-4891-9C3D-DC23DA32985F}" dt="2026-04-30T00:41:51.938" v="4421" actId="14100"/>
            <ac:cxnSpMkLst>
              <pc:docMk/>
              <pc:sldMasterMk cId="3716036235" sldId="2147483673"/>
              <pc:sldLayoutMk cId="3791676831" sldId="2147483689"/>
              <ac:cxnSpMk id="4" creationId="{A738DAAB-F600-2918-B5E7-BAB59B3E16A0}"/>
            </ac:cxnSpMkLst>
          </pc:cxnChg>
          <pc:cxnChg chg="mod">
            <ac:chgData name="藤田 湧真(JTB)" userId="32954106234_tp_box_2" providerId="OAuth2" clId="{AC4151EC-B537-4891-9C3D-DC23DA32985F}" dt="2026-04-30T00:43:45.262" v="4425" actId="1076"/>
            <ac:cxnSpMkLst>
              <pc:docMk/>
              <pc:sldMasterMk cId="3716036235" sldId="2147483673"/>
              <pc:sldLayoutMk cId="3791676831" sldId="2147483689"/>
              <ac:cxnSpMk id="10" creationId="{1D86D5F8-8D37-5476-9398-CF8A902F9B50}"/>
            </ac:cxnSpMkLst>
          </pc:cxnChg>
          <pc:cxnChg chg="mod">
            <ac:chgData name="藤田 湧真(JTB)" userId="32954106234_tp_box_2" providerId="OAuth2" clId="{AC4151EC-B537-4891-9C3D-DC23DA32985F}" dt="2026-04-30T00:44:26.040" v="4435" actId="1076"/>
            <ac:cxnSpMkLst>
              <pc:docMk/>
              <pc:sldMasterMk cId="3716036235" sldId="2147483673"/>
              <pc:sldLayoutMk cId="3791676831" sldId="2147483689"/>
              <ac:cxnSpMk id="11" creationId="{D928C0DB-D89F-F60A-942A-289DDD36E8D3}"/>
            </ac:cxnSpMkLst>
          </pc:cxnChg>
          <pc:cxnChg chg="add mod">
            <ac:chgData name="藤田 湧真(JTB)" userId="32954106234_tp_box_2" providerId="OAuth2" clId="{AC4151EC-B537-4891-9C3D-DC23DA32985F}" dt="2026-04-30T00:45:03.373" v="4471" actId="571"/>
            <ac:cxnSpMkLst>
              <pc:docMk/>
              <pc:sldMasterMk cId="3716036235" sldId="2147483673"/>
              <pc:sldLayoutMk cId="3791676831" sldId="2147483689"/>
              <ac:cxnSpMk id="49" creationId="{09FB20CA-A5EF-941E-A09F-7AFFBF054E6A}"/>
            </ac:cxnSpMkLst>
          </pc:cxnChg>
        </pc:sldLayoutChg>
        <pc:sldLayoutChg chg="addSp delSp modSp add mod modTransition">
          <pc:chgData name="藤田 湧真(JTB)" userId="32954106234_tp_box_2" providerId="OAuth2" clId="{AC4151EC-B537-4891-9C3D-DC23DA32985F}" dt="2026-04-30T02:41:07.402" v="9703" actId="20577"/>
          <pc:sldLayoutMkLst>
            <pc:docMk/>
            <pc:sldMasterMk cId="3716036235" sldId="2147483673"/>
            <pc:sldLayoutMk cId="2086145977" sldId="2147483690"/>
          </pc:sldLayoutMkLst>
          <pc:spChg chg="mod">
            <ac:chgData name="藤田 湧真(JTB)" userId="32954106234_tp_box_2" providerId="OAuth2" clId="{AC4151EC-B537-4891-9C3D-DC23DA32985F}" dt="2026-04-30T00:54:50.202" v="5255" actId="1076"/>
            <ac:spMkLst>
              <pc:docMk/>
              <pc:sldMasterMk cId="3716036235" sldId="2147483673"/>
              <pc:sldLayoutMk cId="2086145977" sldId="2147483690"/>
              <ac:spMk id="2" creationId="{80EDBCED-60FE-09AD-CBF2-BAFFDBEBAC3C}"/>
            </ac:spMkLst>
          </pc:spChg>
          <pc:spChg chg="mod">
            <ac:chgData name="藤田 湧真(JTB)" userId="32954106234_tp_box_2" providerId="OAuth2" clId="{AC4151EC-B537-4891-9C3D-DC23DA32985F}" dt="2026-04-30T00:54:50.202" v="5255" actId="1076"/>
            <ac:spMkLst>
              <pc:docMk/>
              <pc:sldMasterMk cId="3716036235" sldId="2147483673"/>
              <pc:sldLayoutMk cId="2086145977" sldId="2147483690"/>
              <ac:spMk id="3" creationId="{9123870E-D086-48A6-B8BE-672B382D8690}"/>
            </ac:spMkLst>
          </pc:spChg>
          <pc:spChg chg="add mod">
            <ac:chgData name="藤田 湧真(JTB)" userId="32954106234_tp_box_2" providerId="OAuth2" clId="{AC4151EC-B537-4891-9C3D-DC23DA32985F}" dt="2026-04-30T00:52:20.781" v="5123" actId="571"/>
            <ac:spMkLst>
              <pc:docMk/>
              <pc:sldMasterMk cId="3716036235" sldId="2147483673"/>
              <pc:sldLayoutMk cId="2086145977" sldId="2147483690"/>
              <ac:spMk id="4" creationId="{F35363EE-2A32-0D50-2E28-DF2D08192E7E}"/>
            </ac:spMkLst>
          </pc:spChg>
          <pc:spChg chg="add mod">
            <ac:chgData name="藤田 湧真(JTB)" userId="32954106234_tp_box_2" providerId="OAuth2" clId="{AC4151EC-B537-4891-9C3D-DC23DA32985F}" dt="2026-04-30T01:41:38.594" v="8731" actId="1076"/>
            <ac:spMkLst>
              <pc:docMk/>
              <pc:sldMasterMk cId="3716036235" sldId="2147483673"/>
              <pc:sldLayoutMk cId="2086145977" sldId="2147483690"/>
              <ac:spMk id="5" creationId="{FB197D56-B02D-498A-344B-14859F40DCD4}"/>
            </ac:spMkLst>
          </pc:spChg>
          <pc:spChg chg="mod">
            <ac:chgData name="藤田 湧真(JTB)" userId="32954106234_tp_box_2" providerId="OAuth2" clId="{AC4151EC-B537-4891-9C3D-DC23DA32985F}" dt="2026-04-30T00:54:50.202" v="5255" actId="1076"/>
            <ac:spMkLst>
              <pc:docMk/>
              <pc:sldMasterMk cId="3716036235" sldId="2147483673"/>
              <pc:sldLayoutMk cId="2086145977" sldId="2147483690"/>
              <ac:spMk id="6" creationId="{E4747657-6FEC-40B0-B674-183D090C5907}"/>
            </ac:spMkLst>
          </pc:spChg>
          <pc:spChg chg="add mod">
            <ac:chgData name="藤田 湧真(JTB)" userId="32954106234_tp_box_2" providerId="OAuth2" clId="{AC4151EC-B537-4891-9C3D-DC23DA32985F}" dt="2026-04-30T01:56:35.904" v="8792" actId="465"/>
            <ac:spMkLst>
              <pc:docMk/>
              <pc:sldMasterMk cId="3716036235" sldId="2147483673"/>
              <pc:sldLayoutMk cId="2086145977" sldId="2147483690"/>
              <ac:spMk id="8" creationId="{79D02821-AD89-84F2-A509-7D82FC54DEAF}"/>
            </ac:spMkLst>
          </pc:spChg>
          <pc:spChg chg="add mod">
            <ac:chgData name="藤田 湧真(JTB)" userId="32954106234_tp_box_2" providerId="OAuth2" clId="{AC4151EC-B537-4891-9C3D-DC23DA32985F}" dt="2026-04-30T01:57:16.830" v="8833" actId="20577"/>
            <ac:spMkLst>
              <pc:docMk/>
              <pc:sldMasterMk cId="3716036235" sldId="2147483673"/>
              <pc:sldLayoutMk cId="2086145977" sldId="2147483690"/>
              <ac:spMk id="9" creationId="{11D60F74-ED3D-375E-11A2-167D9291350E}"/>
            </ac:spMkLst>
          </pc:spChg>
          <pc:spChg chg="add mod">
            <ac:chgData name="藤田 湧真(JTB)" userId="32954106234_tp_box_2" providerId="OAuth2" clId="{AC4151EC-B537-4891-9C3D-DC23DA32985F}" dt="2026-04-30T01:56:35.904" v="8792" actId="465"/>
            <ac:spMkLst>
              <pc:docMk/>
              <pc:sldMasterMk cId="3716036235" sldId="2147483673"/>
              <pc:sldLayoutMk cId="2086145977" sldId="2147483690"/>
              <ac:spMk id="10" creationId="{653F7F75-0E32-3BC7-CF6F-7A55ED20DB10}"/>
            </ac:spMkLst>
          </pc:spChg>
          <pc:spChg chg="add mod">
            <ac:chgData name="藤田 湧真(JTB)" userId="32954106234_tp_box_2" providerId="OAuth2" clId="{AC4151EC-B537-4891-9C3D-DC23DA32985F}" dt="2026-04-30T01:56:35.904" v="8792" actId="465"/>
            <ac:spMkLst>
              <pc:docMk/>
              <pc:sldMasterMk cId="3716036235" sldId="2147483673"/>
              <pc:sldLayoutMk cId="2086145977" sldId="2147483690"/>
              <ac:spMk id="12" creationId="{BD3738CC-4143-49BF-4E3C-8B50F21C16E0}"/>
            </ac:spMkLst>
          </pc:spChg>
          <pc:spChg chg="add mod">
            <ac:chgData name="藤田 湧真(JTB)" userId="32954106234_tp_box_2" providerId="OAuth2" clId="{AC4151EC-B537-4891-9C3D-DC23DA32985F}" dt="2026-04-30T01:56:35.904" v="8792" actId="465"/>
            <ac:spMkLst>
              <pc:docMk/>
              <pc:sldMasterMk cId="3716036235" sldId="2147483673"/>
              <pc:sldLayoutMk cId="2086145977" sldId="2147483690"/>
              <ac:spMk id="13" creationId="{97E52CBC-E60D-F7DC-7E9D-E8E900D861CE}"/>
            </ac:spMkLst>
          </pc:spChg>
          <pc:spChg chg="mod">
            <ac:chgData name="藤田 湧真(JTB)" userId="32954106234_tp_box_2" providerId="OAuth2" clId="{AC4151EC-B537-4891-9C3D-DC23DA32985F}" dt="2026-04-30T00:54:50.202" v="5255" actId="1076"/>
            <ac:spMkLst>
              <pc:docMk/>
              <pc:sldMasterMk cId="3716036235" sldId="2147483673"/>
              <pc:sldLayoutMk cId="2086145977" sldId="2147483690"/>
              <ac:spMk id="14" creationId="{A80E9FEF-27ED-789A-D370-BBE769DF10B2}"/>
            </ac:spMkLst>
          </pc:spChg>
          <pc:spChg chg="add mod">
            <ac:chgData name="藤田 湧真(JTB)" userId="32954106234_tp_box_2" providerId="OAuth2" clId="{AC4151EC-B537-4891-9C3D-DC23DA32985F}" dt="2026-04-30T01:56:35.904" v="8792" actId="465"/>
            <ac:spMkLst>
              <pc:docMk/>
              <pc:sldMasterMk cId="3716036235" sldId="2147483673"/>
              <pc:sldLayoutMk cId="2086145977" sldId="2147483690"/>
              <ac:spMk id="15" creationId="{4CE1325B-F42E-9053-99C5-F3E61B354AEC}"/>
            </ac:spMkLst>
          </pc:spChg>
          <pc:spChg chg="add mod">
            <ac:chgData name="藤田 湧真(JTB)" userId="32954106234_tp_box_2" providerId="OAuth2" clId="{AC4151EC-B537-4891-9C3D-DC23DA32985F}" dt="2026-04-30T01:56:35.904" v="8792" actId="465"/>
            <ac:spMkLst>
              <pc:docMk/>
              <pc:sldMasterMk cId="3716036235" sldId="2147483673"/>
              <pc:sldLayoutMk cId="2086145977" sldId="2147483690"/>
              <ac:spMk id="16" creationId="{17257FF8-AE01-5693-05D8-4AC408A0EBC4}"/>
            </ac:spMkLst>
          </pc:spChg>
          <pc:spChg chg="add mod">
            <ac:chgData name="藤田 湧真(JTB)" userId="32954106234_tp_box_2" providerId="OAuth2" clId="{AC4151EC-B537-4891-9C3D-DC23DA32985F}" dt="2026-04-30T01:56:35.904" v="8792" actId="465"/>
            <ac:spMkLst>
              <pc:docMk/>
              <pc:sldMasterMk cId="3716036235" sldId="2147483673"/>
              <pc:sldLayoutMk cId="2086145977" sldId="2147483690"/>
              <ac:spMk id="17" creationId="{AECEE669-1D40-A191-C8D4-F43B05E19E1B}"/>
            </ac:spMkLst>
          </pc:spChg>
          <pc:spChg chg="mod">
            <ac:chgData name="藤田 湧真(JTB)" userId="32954106234_tp_box_2" providerId="OAuth2" clId="{AC4151EC-B537-4891-9C3D-DC23DA32985F}" dt="2026-04-27T07:28:59.966" v="3585" actId="1076"/>
            <ac:spMkLst>
              <pc:docMk/>
              <pc:sldMasterMk cId="3716036235" sldId="2147483673"/>
              <pc:sldLayoutMk cId="2086145977" sldId="2147483690"/>
              <ac:spMk id="18" creationId="{8968AA2A-45FE-69F9-52E8-1558E1181FB2}"/>
            </ac:spMkLst>
          </pc:spChg>
          <pc:spChg chg="add del mod">
            <ac:chgData name="藤田 湧真(JTB)" userId="32954106234_tp_box_2" providerId="OAuth2" clId="{AC4151EC-B537-4891-9C3D-DC23DA32985F}" dt="2026-04-30T02:34:38.567" v="9547" actId="478"/>
            <ac:spMkLst>
              <pc:docMk/>
              <pc:sldMasterMk cId="3716036235" sldId="2147483673"/>
              <pc:sldLayoutMk cId="2086145977" sldId="2147483690"/>
              <ac:spMk id="20" creationId="{3EE7C6F6-CDB4-99C9-68D2-49DF4E7047C3}"/>
            </ac:spMkLst>
          </pc:spChg>
          <pc:spChg chg="del mod">
            <ac:chgData name="藤田 湧真(JTB)" userId="32954106234_tp_box_2" providerId="OAuth2" clId="{AC4151EC-B537-4891-9C3D-DC23DA32985F}" dt="2026-04-30T00:54:54.586" v="5256" actId="478"/>
            <ac:spMkLst>
              <pc:docMk/>
              <pc:sldMasterMk cId="3716036235" sldId="2147483673"/>
              <pc:sldLayoutMk cId="2086145977" sldId="2147483690"/>
              <ac:spMk id="21" creationId="{D5054D95-9786-B4E8-3E72-BF05A914045A}"/>
            </ac:spMkLst>
          </pc:spChg>
          <pc:spChg chg="mod">
            <ac:chgData name="藤田 湧真(JTB)" userId="32954106234_tp_box_2" providerId="OAuth2" clId="{AC4151EC-B537-4891-9C3D-DC23DA32985F}" dt="2026-04-27T07:28:59.966" v="3585" actId="1076"/>
            <ac:spMkLst>
              <pc:docMk/>
              <pc:sldMasterMk cId="3716036235" sldId="2147483673"/>
              <pc:sldLayoutMk cId="2086145977" sldId="2147483690"/>
              <ac:spMk id="22" creationId="{54A892B0-C269-8E26-D73B-A81B65EC5E7F}"/>
            </ac:spMkLst>
          </pc:spChg>
          <pc:spChg chg="add mod">
            <ac:chgData name="藤田 湧真(JTB)" userId="32954106234_tp_box_2" providerId="OAuth2" clId="{AC4151EC-B537-4891-9C3D-DC23DA32985F}" dt="2026-04-30T00:55:01.482" v="5281" actId="20577"/>
            <ac:spMkLst>
              <pc:docMk/>
              <pc:sldMasterMk cId="3716036235" sldId="2147483673"/>
              <pc:sldLayoutMk cId="2086145977" sldId="2147483690"/>
              <ac:spMk id="23" creationId="{E99EB8B5-2A73-E28F-D6FA-71B52AA2AE5C}"/>
            </ac:spMkLst>
          </pc:spChg>
          <pc:spChg chg="del">
            <ac:chgData name="藤田 湧真(JTB)" userId="32954106234_tp_box_2" providerId="OAuth2" clId="{AC4151EC-B537-4891-9C3D-DC23DA32985F}" dt="2026-04-30T00:53:09.297" v="5197" actId="478"/>
            <ac:spMkLst>
              <pc:docMk/>
              <pc:sldMasterMk cId="3716036235" sldId="2147483673"/>
              <pc:sldLayoutMk cId="2086145977" sldId="2147483690"/>
              <ac:spMk id="24" creationId="{99EA8036-88E5-AD1B-C6F8-BFF3C42ED0DE}"/>
            </ac:spMkLst>
          </pc:spChg>
          <pc:spChg chg="add mod">
            <ac:chgData name="藤田 湧真(JTB)" userId="32954106234_tp_box_2" providerId="OAuth2" clId="{AC4151EC-B537-4891-9C3D-DC23DA32985F}" dt="2026-04-30T00:54:41.607" v="5254"/>
            <ac:spMkLst>
              <pc:docMk/>
              <pc:sldMasterMk cId="3716036235" sldId="2147483673"/>
              <pc:sldLayoutMk cId="2086145977" sldId="2147483690"/>
              <ac:spMk id="25" creationId="{CEF70DF7-3A6A-2CAE-D358-27C8FD829FFB}"/>
            </ac:spMkLst>
          </pc:spChg>
          <pc:spChg chg="mod">
            <ac:chgData name="藤田 湧真(JTB)" userId="32954106234_tp_box_2" providerId="OAuth2" clId="{AC4151EC-B537-4891-9C3D-DC23DA32985F}" dt="2026-04-30T02:10:26.844" v="9516" actId="20577"/>
            <ac:spMkLst>
              <pc:docMk/>
              <pc:sldMasterMk cId="3716036235" sldId="2147483673"/>
              <pc:sldLayoutMk cId="2086145977" sldId="2147483690"/>
              <ac:spMk id="26" creationId="{8EFE2158-9923-E652-21F5-007B4A99FBA2}"/>
            </ac:spMkLst>
          </pc:spChg>
          <pc:spChg chg="mod">
            <ac:chgData name="藤田 湧真(JTB)" userId="32954106234_tp_box_2" providerId="OAuth2" clId="{AC4151EC-B537-4891-9C3D-DC23DA32985F}" dt="2026-04-27T07:29:14.868" v="3587" actId="555"/>
            <ac:spMkLst>
              <pc:docMk/>
              <pc:sldMasterMk cId="3716036235" sldId="2147483673"/>
              <pc:sldLayoutMk cId="2086145977" sldId="2147483690"/>
              <ac:spMk id="27" creationId="{66A57A3F-9E92-184F-BA28-31F90574AE58}"/>
            </ac:spMkLst>
          </pc:spChg>
          <pc:spChg chg="mod">
            <ac:chgData name="藤田 湧真(JTB)" userId="32954106234_tp_box_2" providerId="OAuth2" clId="{AC4151EC-B537-4891-9C3D-DC23DA32985F}" dt="2026-04-30T00:53:38.074" v="5203" actId="552"/>
            <ac:spMkLst>
              <pc:docMk/>
              <pc:sldMasterMk cId="3716036235" sldId="2147483673"/>
              <pc:sldLayoutMk cId="2086145977" sldId="2147483690"/>
              <ac:spMk id="28" creationId="{698132B6-CE32-2D85-778E-758F03BDB35D}"/>
            </ac:spMkLst>
          </pc:spChg>
          <pc:spChg chg="add del mod">
            <ac:chgData name="藤田 湧真(JTB)" userId="32954106234_tp_box_2" providerId="OAuth2" clId="{AC4151EC-B537-4891-9C3D-DC23DA32985F}" dt="2026-04-30T01:24:29.473" v="7394" actId="20577"/>
            <ac:spMkLst>
              <pc:docMk/>
              <pc:sldMasterMk cId="3716036235" sldId="2147483673"/>
              <pc:sldLayoutMk cId="2086145977" sldId="2147483690"/>
              <ac:spMk id="29" creationId="{53520F58-2BEB-4DA7-D5BB-EAD7D3BAA417}"/>
            </ac:spMkLst>
          </pc:spChg>
          <pc:spChg chg="add mod">
            <ac:chgData name="藤田 湧真(JTB)" userId="32954106234_tp_box_2" providerId="OAuth2" clId="{AC4151EC-B537-4891-9C3D-DC23DA32985F}" dt="2026-04-30T01:56:35.904" v="8792" actId="465"/>
            <ac:spMkLst>
              <pc:docMk/>
              <pc:sldMasterMk cId="3716036235" sldId="2147483673"/>
              <pc:sldLayoutMk cId="2086145977" sldId="2147483690"/>
              <ac:spMk id="30" creationId="{3D1EDC0B-5093-A297-85A1-F21F9E08F765}"/>
            </ac:spMkLst>
          </pc:spChg>
          <pc:spChg chg="mod">
            <ac:chgData name="藤田 湧真(JTB)" userId="32954106234_tp_box_2" providerId="OAuth2" clId="{AC4151EC-B537-4891-9C3D-DC23DA32985F}" dt="2026-04-27T07:28:59.966" v="3585" actId="1076"/>
            <ac:spMkLst>
              <pc:docMk/>
              <pc:sldMasterMk cId="3716036235" sldId="2147483673"/>
              <pc:sldLayoutMk cId="2086145977" sldId="2147483690"/>
              <ac:spMk id="31" creationId="{932AF768-39DE-A57A-1790-59BDCECE7F19}"/>
            </ac:spMkLst>
          </pc:spChg>
          <pc:spChg chg="mod">
            <ac:chgData name="藤田 湧真(JTB)" userId="32954106234_tp_box_2" providerId="OAuth2" clId="{AC4151EC-B537-4891-9C3D-DC23DA32985F}" dt="2026-04-27T07:28:59.966" v="3585" actId="1076"/>
            <ac:spMkLst>
              <pc:docMk/>
              <pc:sldMasterMk cId="3716036235" sldId="2147483673"/>
              <pc:sldLayoutMk cId="2086145977" sldId="2147483690"/>
              <ac:spMk id="32" creationId="{19D8B6E0-AA65-B48E-19FD-AAB41F3F4338}"/>
            </ac:spMkLst>
          </pc:spChg>
          <pc:spChg chg="mod">
            <ac:chgData name="藤田 湧真(JTB)" userId="32954106234_tp_box_2" providerId="OAuth2" clId="{AC4151EC-B537-4891-9C3D-DC23DA32985F}" dt="2026-04-27T07:28:59.966" v="3585" actId="1076"/>
            <ac:spMkLst>
              <pc:docMk/>
              <pc:sldMasterMk cId="3716036235" sldId="2147483673"/>
              <pc:sldLayoutMk cId="2086145977" sldId="2147483690"/>
              <ac:spMk id="33" creationId="{448C15AA-4222-97C7-9DD4-BDAFED1E6C7B}"/>
            </ac:spMkLst>
          </pc:spChg>
          <pc:spChg chg="add mod">
            <ac:chgData name="藤田 湧真(JTB)" userId="32954106234_tp_box_2" providerId="OAuth2" clId="{AC4151EC-B537-4891-9C3D-DC23DA32985F}" dt="2026-04-30T02:10:09.404" v="9492" actId="20577"/>
            <ac:spMkLst>
              <pc:docMk/>
              <pc:sldMasterMk cId="3716036235" sldId="2147483673"/>
              <pc:sldLayoutMk cId="2086145977" sldId="2147483690"/>
              <ac:spMk id="34" creationId="{BC4E76FC-BEF1-428C-DA2F-9A23782B83AA}"/>
            </ac:spMkLst>
          </pc:spChg>
          <pc:spChg chg="add mod">
            <ac:chgData name="藤田 湧真(JTB)" userId="32954106234_tp_box_2" providerId="OAuth2" clId="{AC4151EC-B537-4891-9C3D-DC23DA32985F}" dt="2026-04-30T02:34:51.303" v="9552" actId="207"/>
            <ac:spMkLst>
              <pc:docMk/>
              <pc:sldMasterMk cId="3716036235" sldId="2147483673"/>
              <pc:sldLayoutMk cId="2086145977" sldId="2147483690"/>
              <ac:spMk id="35" creationId="{19735922-D93C-EF75-58AF-E7472FFEDAA4}"/>
            </ac:spMkLst>
          </pc:spChg>
          <pc:spChg chg="mod">
            <ac:chgData name="藤田 湧真(JTB)" userId="32954106234_tp_box_2" providerId="OAuth2" clId="{AC4151EC-B537-4891-9C3D-DC23DA32985F}" dt="2026-04-30T00:53:34.582" v="5202" actId="552"/>
            <ac:spMkLst>
              <pc:docMk/>
              <pc:sldMasterMk cId="3716036235" sldId="2147483673"/>
              <pc:sldLayoutMk cId="2086145977" sldId="2147483690"/>
              <ac:spMk id="42" creationId="{682D31D1-DD07-0593-06F2-99F8E21C504E}"/>
            </ac:spMkLst>
          </pc:spChg>
          <pc:spChg chg="mod">
            <ac:chgData name="藤田 湧真(JTB)" userId="32954106234_tp_box_2" providerId="OAuth2" clId="{AC4151EC-B537-4891-9C3D-DC23DA32985F}" dt="2026-04-27T07:28:59.966" v="3585" actId="1076"/>
            <ac:spMkLst>
              <pc:docMk/>
              <pc:sldMasterMk cId="3716036235" sldId="2147483673"/>
              <pc:sldLayoutMk cId="2086145977" sldId="2147483690"/>
              <ac:spMk id="43" creationId="{B8EFD75B-DD93-1B79-7842-961F8AB4980D}"/>
            </ac:spMkLst>
          </pc:spChg>
          <pc:spChg chg="mod">
            <ac:chgData name="藤田 湧真(JTB)" userId="32954106234_tp_box_2" providerId="OAuth2" clId="{AC4151EC-B537-4891-9C3D-DC23DA32985F}" dt="2026-04-27T07:28:59.966" v="3585" actId="1076"/>
            <ac:spMkLst>
              <pc:docMk/>
              <pc:sldMasterMk cId="3716036235" sldId="2147483673"/>
              <pc:sldLayoutMk cId="2086145977" sldId="2147483690"/>
              <ac:spMk id="45" creationId="{27B5A981-3FAB-56AE-FD50-AA3B4EB3817B}"/>
            </ac:spMkLst>
          </pc:spChg>
          <pc:spChg chg="del">
            <ac:chgData name="藤田 湧真(JTB)" userId="32954106234_tp_box_2" providerId="OAuth2" clId="{AC4151EC-B537-4891-9C3D-DC23DA32985F}" dt="2026-04-30T00:51:51.340" v="5119" actId="478"/>
            <ac:spMkLst>
              <pc:docMk/>
              <pc:sldMasterMk cId="3716036235" sldId="2147483673"/>
              <pc:sldLayoutMk cId="2086145977" sldId="2147483690"/>
              <ac:spMk id="61" creationId="{7CB44285-624D-FF89-6F94-5FBC8A1E8F01}"/>
            </ac:spMkLst>
          </pc:spChg>
          <pc:spChg chg="del mod">
            <ac:chgData name="藤田 湧真(JTB)" userId="32954106234_tp_box_2" providerId="OAuth2" clId="{AC4151EC-B537-4891-9C3D-DC23DA32985F}" dt="2026-04-30T00:54:54.586" v="5256" actId="478"/>
            <ac:spMkLst>
              <pc:docMk/>
              <pc:sldMasterMk cId="3716036235" sldId="2147483673"/>
              <pc:sldLayoutMk cId="2086145977" sldId="2147483690"/>
              <ac:spMk id="65" creationId="{301FF658-D022-B9AB-40F5-A25866D70FBD}"/>
            </ac:spMkLst>
          </pc:spChg>
          <pc:spChg chg="mod">
            <ac:chgData name="藤田 湧真(JTB)" userId="32954106234_tp_box_2" providerId="OAuth2" clId="{AC4151EC-B537-4891-9C3D-DC23DA32985F}" dt="2026-04-27T07:27:12.129" v="3524"/>
            <ac:spMkLst>
              <pc:docMk/>
              <pc:sldMasterMk cId="3716036235" sldId="2147483673"/>
              <pc:sldLayoutMk cId="2086145977" sldId="2147483690"/>
              <ac:spMk id="72" creationId="{856D748C-8D92-7D3C-D96A-CC88C4BDC9C3}"/>
            </ac:spMkLst>
          </pc:spChg>
          <pc:spChg chg="mod">
            <ac:chgData name="藤田 湧真(JTB)" userId="32954106234_tp_box_2" providerId="OAuth2" clId="{AC4151EC-B537-4891-9C3D-DC23DA32985F}" dt="2026-04-27T07:30:11.726" v="3598" actId="1076"/>
            <ac:spMkLst>
              <pc:docMk/>
              <pc:sldMasterMk cId="3716036235" sldId="2147483673"/>
              <pc:sldLayoutMk cId="2086145977" sldId="2147483690"/>
              <ac:spMk id="73" creationId="{8076AB7E-DFD0-8BBF-A30E-81EF1BFFD133}"/>
            </ac:spMkLst>
          </pc:spChg>
          <pc:spChg chg="mod">
            <ac:chgData name="藤田 湧真(JTB)" userId="32954106234_tp_box_2" providerId="OAuth2" clId="{AC4151EC-B537-4891-9C3D-DC23DA32985F}" dt="2026-04-27T07:30:35.664" v="3603" actId="1037"/>
            <ac:spMkLst>
              <pc:docMk/>
              <pc:sldMasterMk cId="3716036235" sldId="2147483673"/>
              <pc:sldLayoutMk cId="2086145977" sldId="2147483690"/>
              <ac:spMk id="74" creationId="{FE420A29-34A3-518E-F522-08B852562054}"/>
            </ac:spMkLst>
          </pc:spChg>
          <pc:spChg chg="mod">
            <ac:chgData name="藤田 湧真(JTB)" userId="32954106234_tp_box_2" providerId="OAuth2" clId="{AC4151EC-B537-4891-9C3D-DC23DA32985F}" dt="2026-04-28T02:39:04.033" v="4193" actId="20577"/>
            <ac:spMkLst>
              <pc:docMk/>
              <pc:sldMasterMk cId="3716036235" sldId="2147483673"/>
              <pc:sldLayoutMk cId="2086145977" sldId="2147483690"/>
              <ac:spMk id="75" creationId="{E4684F69-1E51-5BAB-BF91-9D9F1FB412C6}"/>
            </ac:spMkLst>
          </pc:spChg>
          <pc:spChg chg="mod">
            <ac:chgData name="藤田 湧真(JTB)" userId="32954106234_tp_box_2" providerId="OAuth2" clId="{AC4151EC-B537-4891-9C3D-DC23DA32985F}" dt="2026-04-27T07:35:08.787" v="3706" actId="14100"/>
            <ac:spMkLst>
              <pc:docMk/>
              <pc:sldMasterMk cId="3716036235" sldId="2147483673"/>
              <pc:sldLayoutMk cId="2086145977" sldId="2147483690"/>
              <ac:spMk id="76" creationId="{CB0D5C44-AF9A-C6CC-F85E-5C2B531CF350}"/>
            </ac:spMkLst>
          </pc:spChg>
          <pc:spChg chg="mod">
            <ac:chgData name="藤田 湧真(JTB)" userId="32954106234_tp_box_2" providerId="OAuth2" clId="{AC4151EC-B537-4891-9C3D-DC23DA32985F}" dt="2026-04-28T02:39:07" v="4194" actId="14100"/>
            <ac:spMkLst>
              <pc:docMk/>
              <pc:sldMasterMk cId="3716036235" sldId="2147483673"/>
              <pc:sldLayoutMk cId="2086145977" sldId="2147483690"/>
              <ac:spMk id="77" creationId="{F977214F-14AF-38B8-3274-25F2A7F3B595}"/>
            </ac:spMkLst>
          </pc:spChg>
          <pc:spChg chg="mod">
            <ac:chgData name="藤田 湧真(JTB)" userId="32954106234_tp_box_2" providerId="OAuth2" clId="{AC4151EC-B537-4891-9C3D-DC23DA32985F}" dt="2026-04-27T07:35:14.497" v="3717" actId="14100"/>
            <ac:spMkLst>
              <pc:docMk/>
              <pc:sldMasterMk cId="3716036235" sldId="2147483673"/>
              <pc:sldLayoutMk cId="2086145977" sldId="2147483690"/>
              <ac:spMk id="78" creationId="{1FB19C16-835A-22FE-EA50-C6AA5F488BBD}"/>
            </ac:spMkLst>
          </pc:spChg>
          <pc:spChg chg="mod">
            <ac:chgData name="藤田 湧真(JTB)" userId="32954106234_tp_box_2" providerId="OAuth2" clId="{AC4151EC-B537-4891-9C3D-DC23DA32985F}" dt="2026-04-30T00:52:55.118" v="5189" actId="113"/>
            <ac:spMkLst>
              <pc:docMk/>
              <pc:sldMasterMk cId="3716036235" sldId="2147483673"/>
              <pc:sldLayoutMk cId="2086145977" sldId="2147483690"/>
              <ac:spMk id="80" creationId="{6A79673E-222E-9E93-00BE-13F24B51A9B8}"/>
            </ac:spMkLst>
          </pc:spChg>
          <pc:spChg chg="mod">
            <ac:chgData name="藤田 湧真(JTB)" userId="32954106234_tp_box_2" providerId="OAuth2" clId="{AC4151EC-B537-4891-9C3D-DC23DA32985F}" dt="2026-04-30T00:52:59.561" v="5190"/>
            <ac:spMkLst>
              <pc:docMk/>
              <pc:sldMasterMk cId="3716036235" sldId="2147483673"/>
              <pc:sldLayoutMk cId="2086145977" sldId="2147483690"/>
              <ac:spMk id="95" creationId="{7860D7D7-2DA6-6327-8299-7A77C1ECBEAA}"/>
            </ac:spMkLst>
          </pc:spChg>
          <pc:spChg chg="del mod">
            <ac:chgData name="藤田 湧真(JTB)" userId="32954106234_tp_box_2" providerId="OAuth2" clId="{AC4151EC-B537-4891-9C3D-DC23DA32985F}" dt="2026-04-30T00:51:51.340" v="5119" actId="478"/>
            <ac:spMkLst>
              <pc:docMk/>
              <pc:sldMasterMk cId="3716036235" sldId="2147483673"/>
              <pc:sldLayoutMk cId="2086145977" sldId="2147483690"/>
              <ac:spMk id="98" creationId="{9F22BD63-C97B-E78C-1283-B0B2CDCF2FDF}"/>
            </ac:spMkLst>
          </pc:spChg>
          <pc:spChg chg="mod">
            <ac:chgData name="藤田 湧真(JTB)" userId="32954106234_tp_box_2" providerId="OAuth2" clId="{AC4151EC-B537-4891-9C3D-DC23DA32985F}" dt="2026-04-30T00:53:00.689" v="5191"/>
            <ac:spMkLst>
              <pc:docMk/>
              <pc:sldMasterMk cId="3716036235" sldId="2147483673"/>
              <pc:sldLayoutMk cId="2086145977" sldId="2147483690"/>
              <ac:spMk id="101" creationId="{CB5E8308-A9C8-E87A-1926-86394A8E4803}"/>
            </ac:spMkLst>
          </pc:spChg>
          <pc:spChg chg="del mod">
            <ac:chgData name="藤田 湧真(JTB)" userId="32954106234_tp_box_2" providerId="OAuth2" clId="{AC4151EC-B537-4891-9C3D-DC23DA32985F}" dt="2026-04-30T00:51:51.340" v="5119" actId="478"/>
            <ac:spMkLst>
              <pc:docMk/>
              <pc:sldMasterMk cId="3716036235" sldId="2147483673"/>
              <pc:sldLayoutMk cId="2086145977" sldId="2147483690"/>
              <ac:spMk id="104" creationId="{A649EEE5-850B-4495-D2A5-FD7C790FD8B8}"/>
            </ac:spMkLst>
          </pc:spChg>
          <pc:spChg chg="mod">
            <ac:chgData name="藤田 湧真(JTB)" userId="32954106234_tp_box_2" providerId="OAuth2" clId="{AC4151EC-B537-4891-9C3D-DC23DA32985F}" dt="2026-04-30T00:53:02.145" v="5192"/>
            <ac:spMkLst>
              <pc:docMk/>
              <pc:sldMasterMk cId="3716036235" sldId="2147483673"/>
              <pc:sldLayoutMk cId="2086145977" sldId="2147483690"/>
              <ac:spMk id="107" creationId="{0974BA82-E090-608A-24CA-D215AEB8B672}"/>
            </ac:spMkLst>
          </pc:spChg>
          <pc:spChg chg="del mod">
            <ac:chgData name="藤田 湧真(JTB)" userId="32954106234_tp_box_2" providerId="OAuth2" clId="{AC4151EC-B537-4891-9C3D-DC23DA32985F}" dt="2026-04-30T00:51:51.340" v="5119" actId="478"/>
            <ac:spMkLst>
              <pc:docMk/>
              <pc:sldMasterMk cId="3716036235" sldId="2147483673"/>
              <pc:sldLayoutMk cId="2086145977" sldId="2147483690"/>
              <ac:spMk id="131" creationId="{F35419FA-47A3-5F68-7113-8EA2DB3C19D8}"/>
            </ac:spMkLst>
          </pc:spChg>
          <pc:spChg chg="mod">
            <ac:chgData name="藤田 湧真(JTB)" userId="32954106234_tp_box_2" providerId="OAuth2" clId="{AC4151EC-B537-4891-9C3D-DC23DA32985F}" dt="2026-04-30T00:53:03.460" v="5193"/>
            <ac:spMkLst>
              <pc:docMk/>
              <pc:sldMasterMk cId="3716036235" sldId="2147483673"/>
              <pc:sldLayoutMk cId="2086145977" sldId="2147483690"/>
              <ac:spMk id="137" creationId="{174F4880-2729-22A2-A38F-FD0BFBF8E719}"/>
            </ac:spMkLst>
          </pc:spChg>
          <pc:spChg chg="del">
            <ac:chgData name="藤田 湧真(JTB)" userId="32954106234_tp_box_2" providerId="OAuth2" clId="{AC4151EC-B537-4891-9C3D-DC23DA32985F}" dt="2026-04-30T00:51:51.340" v="5119" actId="478"/>
            <ac:spMkLst>
              <pc:docMk/>
              <pc:sldMasterMk cId="3716036235" sldId="2147483673"/>
              <pc:sldLayoutMk cId="2086145977" sldId="2147483690"/>
              <ac:spMk id="140" creationId="{E8FAD90F-C2A3-DDAD-FED6-5F3BD3261125}"/>
            </ac:spMkLst>
          </pc:spChg>
          <pc:spChg chg="mod">
            <ac:chgData name="藤田 湧真(JTB)" userId="32954106234_tp_box_2" providerId="OAuth2" clId="{AC4151EC-B537-4891-9C3D-DC23DA32985F}" dt="2026-04-30T00:53:04.742" v="5194"/>
            <ac:spMkLst>
              <pc:docMk/>
              <pc:sldMasterMk cId="3716036235" sldId="2147483673"/>
              <pc:sldLayoutMk cId="2086145977" sldId="2147483690"/>
              <ac:spMk id="143" creationId="{01DBC9C1-0836-6199-1283-76DC6721BC11}"/>
            </ac:spMkLst>
          </pc:spChg>
          <pc:spChg chg="del mod">
            <ac:chgData name="藤田 湧真(JTB)" userId="32954106234_tp_box_2" providerId="OAuth2" clId="{AC4151EC-B537-4891-9C3D-DC23DA32985F}" dt="2026-04-30T00:51:51.340" v="5119" actId="478"/>
            <ac:spMkLst>
              <pc:docMk/>
              <pc:sldMasterMk cId="3716036235" sldId="2147483673"/>
              <pc:sldLayoutMk cId="2086145977" sldId="2147483690"/>
              <ac:spMk id="146" creationId="{A96B8FB4-9FD2-19B2-7D2B-BE91E9F5AD9F}"/>
            </ac:spMkLst>
          </pc:spChg>
          <pc:spChg chg="mod">
            <ac:chgData name="藤田 湧真(JTB)" userId="32954106234_tp_box_2" providerId="OAuth2" clId="{AC4151EC-B537-4891-9C3D-DC23DA32985F}" dt="2026-04-30T00:53:05.770" v="5195"/>
            <ac:spMkLst>
              <pc:docMk/>
              <pc:sldMasterMk cId="3716036235" sldId="2147483673"/>
              <pc:sldLayoutMk cId="2086145977" sldId="2147483690"/>
              <ac:spMk id="149" creationId="{D5F32E86-0C3F-4DD2-A446-8E51EBA1FB76}"/>
            </ac:spMkLst>
          </pc:spChg>
          <pc:spChg chg="del mod">
            <ac:chgData name="藤田 湧真(JTB)" userId="32954106234_tp_box_2" providerId="OAuth2" clId="{AC4151EC-B537-4891-9C3D-DC23DA32985F}" dt="2026-04-30T00:51:51.340" v="5119" actId="478"/>
            <ac:spMkLst>
              <pc:docMk/>
              <pc:sldMasterMk cId="3716036235" sldId="2147483673"/>
              <pc:sldLayoutMk cId="2086145977" sldId="2147483690"/>
              <ac:spMk id="152" creationId="{18EA735B-924A-7480-4C42-9FB8F1F841FF}"/>
            </ac:spMkLst>
          </pc:spChg>
          <pc:spChg chg="mod">
            <ac:chgData name="藤田 湧真(JTB)" userId="32954106234_tp_box_2" providerId="OAuth2" clId="{AC4151EC-B537-4891-9C3D-DC23DA32985F}" dt="2026-04-30T00:53:07.029" v="5196"/>
            <ac:spMkLst>
              <pc:docMk/>
              <pc:sldMasterMk cId="3716036235" sldId="2147483673"/>
              <pc:sldLayoutMk cId="2086145977" sldId="2147483690"/>
              <ac:spMk id="155" creationId="{D8AC48FF-8633-07B2-4A3F-6F7B2D0C811F}"/>
            </ac:spMkLst>
          </pc:spChg>
          <pc:spChg chg="del mod">
            <ac:chgData name="藤田 湧真(JTB)" userId="32954106234_tp_box_2" providerId="OAuth2" clId="{AC4151EC-B537-4891-9C3D-DC23DA32985F}" dt="2026-04-30T00:51:51.340" v="5119" actId="478"/>
            <ac:spMkLst>
              <pc:docMk/>
              <pc:sldMasterMk cId="3716036235" sldId="2147483673"/>
              <pc:sldLayoutMk cId="2086145977" sldId="2147483690"/>
              <ac:spMk id="158" creationId="{B151BDD3-6721-792F-129D-58987E1153EA}"/>
            </ac:spMkLst>
          </pc:spChg>
          <pc:spChg chg="del mod">
            <ac:chgData name="藤田 湧真(JTB)" userId="32954106234_tp_box_2" providerId="OAuth2" clId="{AC4151EC-B537-4891-9C3D-DC23DA32985F}" dt="2026-04-30T00:54:54.586" v="5256" actId="478"/>
            <ac:spMkLst>
              <pc:docMk/>
              <pc:sldMasterMk cId="3716036235" sldId="2147483673"/>
              <pc:sldLayoutMk cId="2086145977" sldId="2147483690"/>
              <ac:spMk id="1024" creationId="{F073BABA-6E5C-D369-E18E-38105C3E8F89}"/>
            </ac:spMkLst>
          </pc:spChg>
          <pc:spChg chg="mod">
            <ac:chgData name="藤田 湧真(JTB)" userId="32954106234_tp_box_2" providerId="OAuth2" clId="{AC4151EC-B537-4891-9C3D-DC23DA32985F}" dt="2026-04-27T07:29:14.868" v="3587" actId="555"/>
            <ac:spMkLst>
              <pc:docMk/>
              <pc:sldMasterMk cId="3716036235" sldId="2147483673"/>
              <pc:sldLayoutMk cId="2086145977" sldId="2147483690"/>
              <ac:spMk id="1026" creationId="{88D4B989-D9B1-D007-86C9-B8C0F0EE3535}"/>
            </ac:spMkLst>
          </pc:spChg>
          <pc:spChg chg="mod">
            <ac:chgData name="藤田 湧真(JTB)" userId="32954106234_tp_box_2" providerId="OAuth2" clId="{AC4151EC-B537-4891-9C3D-DC23DA32985F}" dt="2026-04-30T02:40:36.856" v="9667" actId="20577"/>
            <ac:spMkLst>
              <pc:docMk/>
              <pc:sldMasterMk cId="3716036235" sldId="2147483673"/>
              <pc:sldLayoutMk cId="2086145977" sldId="2147483690"/>
              <ac:spMk id="1033" creationId="{C9DA1D42-DF62-8314-3D46-C4CE0BD0701E}"/>
            </ac:spMkLst>
          </pc:spChg>
          <pc:spChg chg="mod">
            <ac:chgData name="藤田 湧真(JTB)" userId="32954106234_tp_box_2" providerId="OAuth2" clId="{AC4151EC-B537-4891-9C3D-DC23DA32985F}" dt="2026-04-30T02:40:42.943" v="9671" actId="20577"/>
            <ac:spMkLst>
              <pc:docMk/>
              <pc:sldMasterMk cId="3716036235" sldId="2147483673"/>
              <pc:sldLayoutMk cId="2086145977" sldId="2147483690"/>
              <ac:spMk id="1034" creationId="{0EC966E7-6770-E459-9814-C6295346A01D}"/>
            </ac:spMkLst>
          </pc:spChg>
          <pc:spChg chg="mod">
            <ac:chgData name="藤田 湧真(JTB)" userId="32954106234_tp_box_2" providerId="OAuth2" clId="{AC4151EC-B537-4891-9C3D-DC23DA32985F}" dt="2026-04-30T02:40:49.235" v="9681"/>
            <ac:spMkLst>
              <pc:docMk/>
              <pc:sldMasterMk cId="3716036235" sldId="2147483673"/>
              <pc:sldLayoutMk cId="2086145977" sldId="2147483690"/>
              <ac:spMk id="1035" creationId="{ADC48B1C-2A79-E823-C16A-73615C57D0A6}"/>
            </ac:spMkLst>
          </pc:spChg>
          <pc:spChg chg="mod">
            <ac:chgData name="藤田 湧真(JTB)" userId="32954106234_tp_box_2" providerId="OAuth2" clId="{AC4151EC-B537-4891-9C3D-DC23DA32985F}" dt="2026-04-30T02:40:52.786" v="9685"/>
            <ac:spMkLst>
              <pc:docMk/>
              <pc:sldMasterMk cId="3716036235" sldId="2147483673"/>
              <pc:sldLayoutMk cId="2086145977" sldId="2147483690"/>
              <ac:spMk id="1036" creationId="{1522694E-E368-68F8-1127-E06677E94811}"/>
            </ac:spMkLst>
          </pc:spChg>
          <pc:spChg chg="mod">
            <ac:chgData name="藤田 湧真(JTB)" userId="32954106234_tp_box_2" providerId="OAuth2" clId="{AC4151EC-B537-4891-9C3D-DC23DA32985F}" dt="2026-04-30T02:40:55.608" v="9689"/>
            <ac:spMkLst>
              <pc:docMk/>
              <pc:sldMasterMk cId="3716036235" sldId="2147483673"/>
              <pc:sldLayoutMk cId="2086145977" sldId="2147483690"/>
              <ac:spMk id="1037" creationId="{CEF9949B-3042-1299-B33F-49DD897395B5}"/>
            </ac:spMkLst>
          </pc:spChg>
          <pc:spChg chg="mod">
            <ac:chgData name="藤田 湧真(JTB)" userId="32954106234_tp_box_2" providerId="OAuth2" clId="{AC4151EC-B537-4891-9C3D-DC23DA32985F}" dt="2026-04-30T02:41:07.402" v="9703" actId="20577"/>
            <ac:spMkLst>
              <pc:docMk/>
              <pc:sldMasterMk cId="3716036235" sldId="2147483673"/>
              <pc:sldLayoutMk cId="2086145977" sldId="2147483690"/>
              <ac:spMk id="1038" creationId="{9D03C68C-A54D-4530-51F4-911FEC358545}"/>
            </ac:spMkLst>
          </pc:spChg>
          <pc:spChg chg="mod">
            <ac:chgData name="藤田 湧真(JTB)" userId="32954106234_tp_box_2" providerId="OAuth2" clId="{AC4151EC-B537-4891-9C3D-DC23DA32985F}" dt="2026-04-30T02:41:01.616" v="9697"/>
            <ac:spMkLst>
              <pc:docMk/>
              <pc:sldMasterMk cId="3716036235" sldId="2147483673"/>
              <pc:sldLayoutMk cId="2086145977" sldId="2147483690"/>
              <ac:spMk id="1039" creationId="{0F055550-1FF6-E0FD-26AC-9DEF7A338A2E}"/>
            </ac:spMkLst>
          </pc:spChg>
          <pc:spChg chg="mod">
            <ac:chgData name="藤田 湧真(JTB)" userId="32954106234_tp_box_2" providerId="OAuth2" clId="{AC4151EC-B537-4891-9C3D-DC23DA32985F}" dt="2026-04-30T02:41:04.079" v="9701"/>
            <ac:spMkLst>
              <pc:docMk/>
              <pc:sldMasterMk cId="3716036235" sldId="2147483673"/>
              <pc:sldLayoutMk cId="2086145977" sldId="2147483690"/>
              <ac:spMk id="1040" creationId="{DE374EBF-C183-C076-E224-F9E34518F75B}"/>
            </ac:spMkLst>
          </pc:spChg>
          <pc:picChg chg="add mod">
            <ac:chgData name="藤田 湧真(JTB)" userId="32954106234_tp_box_2" providerId="OAuth2" clId="{AC4151EC-B537-4891-9C3D-DC23DA32985F}" dt="2026-04-27T07:29:38.101" v="3593" actId="1076"/>
            <ac:picMkLst>
              <pc:docMk/>
              <pc:sldMasterMk cId="3716036235" sldId="2147483673"/>
              <pc:sldLayoutMk cId="2086145977" sldId="2147483690"/>
              <ac:picMk id="7" creationId="{97E22A44-F181-6117-5360-2BD206892E63}"/>
            </ac:picMkLst>
          </pc:picChg>
          <pc:picChg chg="add mod">
            <ac:chgData name="藤田 湧真(JTB)" userId="32954106234_tp_box_2" providerId="OAuth2" clId="{AC4151EC-B537-4891-9C3D-DC23DA32985F}" dt="2026-04-27T07:39:00.051" v="3725" actId="14100"/>
            <ac:picMkLst>
              <pc:docMk/>
              <pc:sldMasterMk cId="3716036235" sldId="2147483673"/>
              <pc:sldLayoutMk cId="2086145977" sldId="2147483690"/>
              <ac:picMk id="2050" creationId="{1A56F323-9B35-7640-FF62-AFB2E071609E}"/>
            </ac:picMkLst>
          </pc:picChg>
          <pc:cxnChg chg="del mod">
            <ac:chgData name="藤田 湧真(JTB)" userId="32954106234_tp_box_2" providerId="OAuth2" clId="{AC4151EC-B537-4891-9C3D-DC23DA32985F}" dt="2026-04-30T00:54:22.058" v="5251" actId="478"/>
            <ac:cxnSpMkLst>
              <pc:docMk/>
              <pc:sldMasterMk cId="3716036235" sldId="2147483673"/>
              <pc:sldLayoutMk cId="2086145977" sldId="2147483690"/>
              <ac:cxnSpMk id="11" creationId="{D928C0DB-D89F-F60A-942A-289DDD36E8D3}"/>
            </ac:cxnSpMkLst>
          </pc:cxnChg>
          <pc:cxnChg chg="add mod">
            <ac:chgData name="藤田 湧真(JTB)" userId="32954106234_tp_box_2" providerId="OAuth2" clId="{AC4151EC-B537-4891-9C3D-DC23DA32985F}" dt="2026-04-30T00:54:25.633" v="5252"/>
            <ac:cxnSpMkLst>
              <pc:docMk/>
              <pc:sldMasterMk cId="3716036235" sldId="2147483673"/>
              <pc:sldLayoutMk cId="2086145977" sldId="2147483690"/>
              <ac:cxnSpMk id="19" creationId="{FE09ADA0-404B-39F2-606B-14FDCBC926F2}"/>
            </ac:cxnSpMkLst>
          </pc:cxn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A81CDE3E-6BE9-2B45-3FAB-A55F80E06443}"/>
              </a:ext>
            </a:extLst>
          </p:cNvPr>
          <p:cNvSpPr>
            <a:spLocks noGrp="1"/>
          </p:cNvSpPr>
          <p:nvPr>
            <p:ph type="hdr" sz="quarter"/>
          </p:nvPr>
        </p:nvSpPr>
        <p:spPr>
          <a:xfrm>
            <a:off x="1" y="0"/>
            <a:ext cx="4434618" cy="35592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D6CBB1A-5847-69C5-6662-28989376B1A4}"/>
              </a:ext>
            </a:extLst>
          </p:cNvPr>
          <p:cNvSpPr>
            <a:spLocks noGrp="1"/>
          </p:cNvSpPr>
          <p:nvPr>
            <p:ph type="dt" sz="quarter" idx="1"/>
          </p:nvPr>
        </p:nvSpPr>
        <p:spPr>
          <a:xfrm>
            <a:off x="5797708" y="0"/>
            <a:ext cx="4434617" cy="355920"/>
          </a:xfrm>
          <a:prstGeom prst="rect">
            <a:avLst/>
          </a:prstGeom>
        </p:spPr>
        <p:txBody>
          <a:bodyPr vert="horz" lIns="91440" tIns="45720" rIns="91440" bIns="45720" rtlCol="0"/>
          <a:lstStyle>
            <a:lvl1pPr algn="r">
              <a:defRPr sz="1200"/>
            </a:lvl1pPr>
          </a:lstStyle>
          <a:p>
            <a:fld id="{D28EA148-F16A-45A9-AA8A-DC7407CC0AE4}" type="datetimeFigureOut">
              <a:rPr kumimoji="1" lang="ja-JP" altLang="en-US" smtClean="0"/>
              <a:t>2026/4/30</a:t>
            </a:fld>
            <a:endParaRPr kumimoji="1" lang="ja-JP" altLang="en-US"/>
          </a:p>
        </p:txBody>
      </p:sp>
      <p:sp>
        <p:nvSpPr>
          <p:cNvPr id="4" name="フッター プレースホルダー 3">
            <a:extLst>
              <a:ext uri="{FF2B5EF4-FFF2-40B4-BE49-F238E27FC236}">
                <a16:creationId xmlns:a16="http://schemas.microsoft.com/office/drawing/2014/main" id="{A2A99ABF-A9C5-0BD6-549E-5C9CB953A1D4}"/>
              </a:ext>
            </a:extLst>
          </p:cNvPr>
          <p:cNvSpPr>
            <a:spLocks noGrp="1"/>
          </p:cNvSpPr>
          <p:nvPr>
            <p:ph type="ftr" sz="quarter" idx="2"/>
          </p:nvPr>
        </p:nvSpPr>
        <p:spPr>
          <a:xfrm>
            <a:off x="1" y="6748143"/>
            <a:ext cx="4434618" cy="35592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82A3B36-5462-4D7F-D7E9-D1CE3912DBFA}"/>
              </a:ext>
            </a:extLst>
          </p:cNvPr>
          <p:cNvSpPr>
            <a:spLocks noGrp="1"/>
          </p:cNvSpPr>
          <p:nvPr>
            <p:ph type="sldNum" sz="quarter" idx="3"/>
          </p:nvPr>
        </p:nvSpPr>
        <p:spPr>
          <a:xfrm>
            <a:off x="5797708" y="6748143"/>
            <a:ext cx="4434617" cy="355920"/>
          </a:xfrm>
          <a:prstGeom prst="rect">
            <a:avLst/>
          </a:prstGeom>
        </p:spPr>
        <p:txBody>
          <a:bodyPr vert="horz" lIns="91440" tIns="45720" rIns="91440" bIns="45720" rtlCol="0" anchor="b"/>
          <a:lstStyle>
            <a:lvl1pPr algn="r">
              <a:defRPr sz="1200"/>
            </a:lvl1pPr>
          </a:lstStyle>
          <a:p>
            <a:fld id="{65E3B56F-BBAE-43A4-8074-FD873F5AF0A3}" type="slidenum">
              <a:rPr kumimoji="1" lang="ja-JP" altLang="en-US" smtClean="0"/>
              <a:t>‹#›</a:t>
            </a:fld>
            <a:endParaRPr kumimoji="1" lang="ja-JP" altLang="en-US"/>
          </a:p>
        </p:txBody>
      </p:sp>
    </p:spTree>
    <p:extLst>
      <p:ext uri="{BB962C8B-B14F-4D97-AF65-F5344CB8AC3E}">
        <p14:creationId xmlns:p14="http://schemas.microsoft.com/office/powerpoint/2010/main" val="834793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434999" cy="356437"/>
          </a:xfrm>
          <a:prstGeom prst="rect">
            <a:avLst/>
          </a:prstGeom>
        </p:spPr>
        <p:txBody>
          <a:bodyPr vert="horz" lIns="99075" tIns="49538" rIns="99075" bIns="49538" rtlCol="0"/>
          <a:lstStyle>
            <a:lvl1pPr algn="l">
              <a:defRPr sz="1300"/>
            </a:lvl1pPr>
          </a:lstStyle>
          <a:p>
            <a:endParaRPr kumimoji="1" lang="ja-JP" altLang="en-US"/>
          </a:p>
        </p:txBody>
      </p:sp>
      <p:sp>
        <p:nvSpPr>
          <p:cNvPr id="3" name="日付プレースホルダー 2"/>
          <p:cNvSpPr>
            <a:spLocks noGrp="1"/>
          </p:cNvSpPr>
          <p:nvPr>
            <p:ph type="dt" idx="1"/>
          </p:nvPr>
        </p:nvSpPr>
        <p:spPr>
          <a:xfrm>
            <a:off x="5797246" y="0"/>
            <a:ext cx="4434999" cy="356437"/>
          </a:xfrm>
          <a:prstGeom prst="rect">
            <a:avLst/>
          </a:prstGeom>
        </p:spPr>
        <p:txBody>
          <a:bodyPr vert="horz" lIns="99075" tIns="49538" rIns="99075" bIns="49538" rtlCol="0"/>
          <a:lstStyle>
            <a:lvl1pPr algn="r">
              <a:defRPr sz="1300"/>
            </a:lvl1pPr>
          </a:lstStyle>
          <a:p>
            <a:fld id="{0E3A0684-87B1-41CD-8418-D024A457B634}" type="datetimeFigureOut">
              <a:rPr kumimoji="1" lang="ja-JP" altLang="en-US" smtClean="0"/>
              <a:t>2026/4/30</a:t>
            </a:fld>
            <a:endParaRPr kumimoji="1" lang="ja-JP" altLang="en-US"/>
          </a:p>
        </p:txBody>
      </p:sp>
      <p:sp>
        <p:nvSpPr>
          <p:cNvPr id="4" name="スライド イメージ プレースホルダー 3"/>
          <p:cNvSpPr>
            <a:spLocks noGrp="1" noRot="1" noChangeAspect="1"/>
          </p:cNvSpPr>
          <p:nvPr>
            <p:ph type="sldImg" idx="2"/>
          </p:nvPr>
        </p:nvSpPr>
        <p:spPr>
          <a:xfrm>
            <a:off x="3384550" y="887413"/>
            <a:ext cx="3465513" cy="2398712"/>
          </a:xfrm>
          <a:prstGeom prst="rect">
            <a:avLst/>
          </a:prstGeom>
          <a:noFill/>
          <a:ln w="12700">
            <a:solidFill>
              <a:prstClr val="black"/>
            </a:solidFill>
          </a:ln>
        </p:spPr>
        <p:txBody>
          <a:bodyPr vert="horz" lIns="99075" tIns="49538" rIns="99075" bIns="49538" rtlCol="0" anchor="ctr"/>
          <a:lstStyle/>
          <a:p>
            <a:endParaRPr lang="ja-JP" altLang="en-US"/>
          </a:p>
        </p:txBody>
      </p:sp>
      <p:sp>
        <p:nvSpPr>
          <p:cNvPr id="5" name="ノート プレースホルダー 4"/>
          <p:cNvSpPr>
            <a:spLocks noGrp="1"/>
          </p:cNvSpPr>
          <p:nvPr>
            <p:ph type="body" sz="quarter" idx="3"/>
          </p:nvPr>
        </p:nvSpPr>
        <p:spPr>
          <a:xfrm>
            <a:off x="1023462" y="3418830"/>
            <a:ext cx="8187690" cy="2797225"/>
          </a:xfrm>
          <a:prstGeom prst="rect">
            <a:avLst/>
          </a:prstGeom>
        </p:spPr>
        <p:txBody>
          <a:bodyPr vert="horz" lIns="99075" tIns="49538" rIns="99075" bIns="495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747628"/>
            <a:ext cx="4434999" cy="356436"/>
          </a:xfrm>
          <a:prstGeom prst="rect">
            <a:avLst/>
          </a:prstGeom>
        </p:spPr>
        <p:txBody>
          <a:bodyPr vert="horz" lIns="99075" tIns="49538" rIns="99075" bIns="49538"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5797246" y="6747628"/>
            <a:ext cx="4434999" cy="356436"/>
          </a:xfrm>
          <a:prstGeom prst="rect">
            <a:avLst/>
          </a:prstGeom>
        </p:spPr>
        <p:txBody>
          <a:bodyPr vert="horz" lIns="99075" tIns="49538" rIns="99075" bIns="49538" rtlCol="0" anchor="b"/>
          <a:lstStyle>
            <a:lvl1pPr algn="r">
              <a:defRPr sz="1300"/>
            </a:lvl1pPr>
          </a:lstStyle>
          <a:p>
            <a:fld id="{A9CA12B6-7971-4ABB-8B8B-E65B033748E5}" type="slidenum">
              <a:rPr kumimoji="1" lang="ja-JP" altLang="en-US" smtClean="0"/>
              <a:t>‹#›</a:t>
            </a:fld>
            <a:endParaRPr kumimoji="1" lang="ja-JP" altLang="en-US"/>
          </a:p>
        </p:txBody>
      </p:sp>
    </p:spTree>
    <p:extLst>
      <p:ext uri="{BB962C8B-B14F-4D97-AF65-F5344CB8AC3E}">
        <p14:creationId xmlns:p14="http://schemas.microsoft.com/office/powerpoint/2010/main" val="42768660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写真台帳（設備）">
    <p:spTree>
      <p:nvGrpSpPr>
        <p:cNvPr id="1" name=""/>
        <p:cNvGrpSpPr/>
        <p:nvPr/>
      </p:nvGrpSpPr>
      <p:grpSpPr>
        <a:xfrm>
          <a:off x="0" y="0"/>
          <a:ext cx="0" cy="0"/>
          <a:chOff x="0" y="0"/>
          <a:chExt cx="0" cy="0"/>
        </a:xfrm>
      </p:grpSpPr>
      <p:sp>
        <p:nvSpPr>
          <p:cNvPr id="65" name="テキスト ボックス 64">
            <a:extLst>
              <a:ext uri="{FF2B5EF4-FFF2-40B4-BE49-F238E27FC236}">
                <a16:creationId xmlns:a16="http://schemas.microsoft.com/office/drawing/2014/main" id="{301FF658-D022-B9AB-40F5-A25866D70FBD}"/>
              </a:ext>
            </a:extLst>
          </p:cNvPr>
          <p:cNvSpPr txBox="1"/>
          <p:nvPr userDrawn="1"/>
        </p:nvSpPr>
        <p:spPr>
          <a:xfrm>
            <a:off x="256253" y="202027"/>
            <a:ext cx="3618629" cy="369332"/>
          </a:xfrm>
          <a:prstGeom prst="rect">
            <a:avLst/>
          </a:prstGeom>
          <a:noFill/>
        </p:spPr>
        <p:txBody>
          <a:bodyPr wrap="square" rtlCol="0">
            <a:spAutoFit/>
          </a:bodyPr>
          <a:lstStyle/>
          <a:p>
            <a:r>
              <a:rPr kumimoji="1" lang="ja-JP" altLang="en-US" dirty="0"/>
              <a:t>写真台帳（省エネ・再エネ設備）</a:t>
            </a:r>
          </a:p>
        </p:txBody>
      </p:sp>
      <p:sp>
        <p:nvSpPr>
          <p:cNvPr id="80" name="Content Placeholder 2">
            <a:extLst>
              <a:ext uri="{FF2B5EF4-FFF2-40B4-BE49-F238E27FC236}">
                <a16:creationId xmlns:a16="http://schemas.microsoft.com/office/drawing/2014/main" id="{6A79673E-222E-9E93-00BE-13F24B51A9B8}"/>
              </a:ext>
            </a:extLst>
          </p:cNvPr>
          <p:cNvSpPr>
            <a:spLocks noGrp="1"/>
          </p:cNvSpPr>
          <p:nvPr>
            <p:ph idx="40" hasCustomPrompt="1"/>
          </p:nvPr>
        </p:nvSpPr>
        <p:spPr>
          <a:xfrm>
            <a:off x="115959" y="1221485"/>
            <a:ext cx="2340000" cy="216000"/>
          </a:xfrm>
          <a:ln w="3175">
            <a:solidFill>
              <a:schemeClr val="tx1"/>
            </a:solidFill>
          </a:ln>
        </p:spPr>
        <p:txBody>
          <a:bodyPr>
            <a:noAutofit/>
          </a:bodyPr>
          <a:lstStyle>
            <a:lvl1pPr>
              <a:buNone/>
              <a:defRPr sz="1000" b="0">
                <a:solidFill>
                  <a:schemeClr val="bg2">
                    <a:lumMod val="90000"/>
                  </a:schemeClr>
                </a:solidFill>
              </a:defRPr>
            </a:lvl1pPr>
            <a:lvl2pPr>
              <a:defRPr sz="1600"/>
            </a:lvl2pPr>
            <a:lvl3pPr>
              <a:defRPr sz="1600"/>
            </a:lvl3pPr>
            <a:lvl4pPr>
              <a:defRPr sz="1600"/>
            </a:lvl4pPr>
            <a:lvl5pPr>
              <a:defRPr sz="1600"/>
            </a:lvl5pPr>
          </a:lstStyle>
          <a:p>
            <a:r>
              <a:rPr kumimoji="1" lang="ja-JP" altLang="en-US" sz="1000" b="1" dirty="0">
                <a:solidFill>
                  <a:srgbClr val="FF0000"/>
                </a:solidFill>
              </a:rPr>
              <a:t>異なる写真種別の場合は入力</a:t>
            </a:r>
          </a:p>
        </p:txBody>
      </p:sp>
      <p:cxnSp>
        <p:nvCxnSpPr>
          <p:cNvPr id="4" name="直線コネクタ 3">
            <a:extLst>
              <a:ext uri="{FF2B5EF4-FFF2-40B4-BE49-F238E27FC236}">
                <a16:creationId xmlns:a16="http://schemas.microsoft.com/office/drawing/2014/main" id="{A738DAAB-F600-2918-B5E7-BAB59B3E16A0}"/>
              </a:ext>
            </a:extLst>
          </p:cNvPr>
          <p:cNvCxnSpPr>
            <a:cxnSpLocks/>
          </p:cNvCxnSpPr>
          <p:nvPr userDrawn="1"/>
        </p:nvCxnSpPr>
        <p:spPr>
          <a:xfrm>
            <a:off x="4981575" y="1221485"/>
            <a:ext cx="0" cy="2577032"/>
          </a:xfrm>
          <a:prstGeom prst="line">
            <a:avLst/>
          </a:prstGeom>
          <a:ln w="19050"/>
        </p:spPr>
        <p:style>
          <a:lnRef idx="2">
            <a:schemeClr val="dk1"/>
          </a:lnRef>
          <a:fillRef idx="0">
            <a:schemeClr val="dk1"/>
          </a:fillRef>
          <a:effectRef idx="1">
            <a:schemeClr val="dk1"/>
          </a:effectRef>
          <a:fontRef idx="minor">
            <a:schemeClr val="tx1"/>
          </a:fontRef>
        </p:style>
      </p:cxnSp>
      <p:cxnSp>
        <p:nvCxnSpPr>
          <p:cNvPr id="10" name="直線コネクタ 9">
            <a:extLst>
              <a:ext uri="{FF2B5EF4-FFF2-40B4-BE49-F238E27FC236}">
                <a16:creationId xmlns:a16="http://schemas.microsoft.com/office/drawing/2014/main" id="{1D86D5F8-8D37-5476-9398-CF8A902F9B50}"/>
              </a:ext>
            </a:extLst>
          </p:cNvPr>
          <p:cNvCxnSpPr>
            <a:cxnSpLocks/>
          </p:cNvCxnSpPr>
          <p:nvPr userDrawn="1"/>
        </p:nvCxnSpPr>
        <p:spPr>
          <a:xfrm>
            <a:off x="4981575" y="4168222"/>
            <a:ext cx="0" cy="2566774"/>
          </a:xfrm>
          <a:prstGeom prst="line">
            <a:avLst/>
          </a:prstGeom>
          <a:ln w="19050"/>
        </p:spPr>
        <p:style>
          <a:lnRef idx="2">
            <a:schemeClr val="dk1"/>
          </a:lnRef>
          <a:fillRef idx="0">
            <a:schemeClr val="dk1"/>
          </a:fillRef>
          <a:effectRef idx="1">
            <a:schemeClr val="dk1"/>
          </a:effectRef>
          <a:fontRef idx="minor">
            <a:schemeClr val="tx1"/>
          </a:fontRef>
        </p:style>
      </p:cxnSp>
      <p:cxnSp>
        <p:nvCxnSpPr>
          <p:cNvPr id="11" name="直線コネクタ 10">
            <a:extLst>
              <a:ext uri="{FF2B5EF4-FFF2-40B4-BE49-F238E27FC236}">
                <a16:creationId xmlns:a16="http://schemas.microsoft.com/office/drawing/2014/main" id="{D928C0DB-D89F-F60A-942A-289DDD36E8D3}"/>
              </a:ext>
            </a:extLst>
          </p:cNvPr>
          <p:cNvCxnSpPr>
            <a:cxnSpLocks/>
          </p:cNvCxnSpPr>
          <p:nvPr userDrawn="1"/>
        </p:nvCxnSpPr>
        <p:spPr>
          <a:xfrm flipH="1" flipV="1">
            <a:off x="162391" y="3879969"/>
            <a:ext cx="9638367" cy="5431"/>
          </a:xfrm>
          <a:prstGeom prst="line">
            <a:avLst/>
          </a:prstGeom>
          <a:ln w="38100"/>
        </p:spPr>
        <p:style>
          <a:lnRef idx="2">
            <a:schemeClr val="dk1"/>
          </a:lnRef>
          <a:fillRef idx="0">
            <a:schemeClr val="dk1"/>
          </a:fillRef>
          <a:effectRef idx="1">
            <a:schemeClr val="dk1"/>
          </a:effectRef>
          <a:fontRef idx="minor">
            <a:schemeClr val="tx1"/>
          </a:fontRef>
        </p:style>
      </p:cxnSp>
      <p:sp>
        <p:nvSpPr>
          <p:cNvPr id="26" name="テキスト ボックス 25">
            <a:extLst>
              <a:ext uri="{FF2B5EF4-FFF2-40B4-BE49-F238E27FC236}">
                <a16:creationId xmlns:a16="http://schemas.microsoft.com/office/drawing/2014/main" id="{8EFE2158-9923-E652-21F5-007B4A99FBA2}"/>
              </a:ext>
            </a:extLst>
          </p:cNvPr>
          <p:cNvSpPr txBox="1"/>
          <p:nvPr userDrawn="1"/>
        </p:nvSpPr>
        <p:spPr>
          <a:xfrm>
            <a:off x="11034023" y="195014"/>
            <a:ext cx="2052626" cy="307777"/>
          </a:xfrm>
          <a:prstGeom prst="rect">
            <a:avLst/>
          </a:prstGeom>
          <a:noFill/>
        </p:spPr>
        <p:txBody>
          <a:bodyPr wrap="square" rtlCol="0">
            <a:spAutoFit/>
          </a:bodyPr>
          <a:lstStyle/>
          <a:p>
            <a:r>
              <a:rPr kumimoji="1" lang="ja-JP" altLang="en-US" sz="1400" dirty="0"/>
              <a:t>空調</a:t>
            </a:r>
          </a:p>
        </p:txBody>
      </p:sp>
      <p:sp>
        <p:nvSpPr>
          <p:cNvPr id="27" name="正方形/長方形 26">
            <a:extLst>
              <a:ext uri="{FF2B5EF4-FFF2-40B4-BE49-F238E27FC236}">
                <a16:creationId xmlns:a16="http://schemas.microsoft.com/office/drawing/2014/main" id="{66A57A3F-9E92-184F-BA28-31F90574AE58}"/>
              </a:ext>
            </a:extLst>
          </p:cNvPr>
          <p:cNvSpPr/>
          <p:nvPr userDrawn="1"/>
        </p:nvSpPr>
        <p:spPr>
          <a:xfrm>
            <a:off x="11034023" y="232325"/>
            <a:ext cx="1789200" cy="24480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932AF768-39DE-A57A-1790-59BDCECE7F19}"/>
              </a:ext>
            </a:extLst>
          </p:cNvPr>
          <p:cNvSpPr txBox="1"/>
          <p:nvPr userDrawn="1"/>
        </p:nvSpPr>
        <p:spPr>
          <a:xfrm>
            <a:off x="11474141" y="571359"/>
            <a:ext cx="1737493" cy="276999"/>
          </a:xfrm>
          <a:prstGeom prst="rect">
            <a:avLst/>
          </a:prstGeom>
          <a:noFill/>
        </p:spPr>
        <p:txBody>
          <a:bodyPr wrap="square" rtlCol="0">
            <a:spAutoFit/>
          </a:bodyPr>
          <a:lstStyle/>
          <a:p>
            <a:r>
              <a:rPr kumimoji="1" lang="ja-JP" altLang="en-US" sz="1200" dirty="0"/>
              <a:t>空① 室内機、室外機</a:t>
            </a:r>
            <a:endParaRPr kumimoji="1" lang="en-US" altLang="ja-JP" sz="1200" dirty="0"/>
          </a:p>
        </p:txBody>
      </p:sp>
      <p:sp>
        <p:nvSpPr>
          <p:cNvPr id="32" name="正方形/長方形 31">
            <a:extLst>
              <a:ext uri="{FF2B5EF4-FFF2-40B4-BE49-F238E27FC236}">
                <a16:creationId xmlns:a16="http://schemas.microsoft.com/office/drawing/2014/main" id="{19D8B6E0-AA65-B48E-19FD-AAB41F3F4338}"/>
              </a:ext>
            </a:extLst>
          </p:cNvPr>
          <p:cNvSpPr/>
          <p:nvPr userDrawn="1"/>
        </p:nvSpPr>
        <p:spPr>
          <a:xfrm>
            <a:off x="11474140" y="571359"/>
            <a:ext cx="2048400" cy="216000"/>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448C15AA-4222-97C7-9DD4-BDAFED1E6C7B}"/>
              </a:ext>
            </a:extLst>
          </p:cNvPr>
          <p:cNvSpPr/>
          <p:nvPr userDrawn="1"/>
        </p:nvSpPr>
        <p:spPr>
          <a:xfrm>
            <a:off x="11474140" y="791203"/>
            <a:ext cx="2048400" cy="216000"/>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63191062-B810-D10B-8FEA-984C26154795}"/>
              </a:ext>
            </a:extLst>
          </p:cNvPr>
          <p:cNvSpPr/>
          <p:nvPr userDrawn="1"/>
        </p:nvSpPr>
        <p:spPr>
          <a:xfrm>
            <a:off x="11474140" y="1011047"/>
            <a:ext cx="2048400" cy="216000"/>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682D31D1-DD07-0593-06F2-99F8E21C504E}"/>
              </a:ext>
            </a:extLst>
          </p:cNvPr>
          <p:cNvSpPr/>
          <p:nvPr userDrawn="1"/>
        </p:nvSpPr>
        <p:spPr>
          <a:xfrm>
            <a:off x="10085954" y="1547289"/>
            <a:ext cx="2340000" cy="232343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B8EFD75B-DD93-1B79-7842-961F8AB4980D}"/>
              </a:ext>
            </a:extLst>
          </p:cNvPr>
          <p:cNvSpPr txBox="1"/>
          <p:nvPr userDrawn="1"/>
        </p:nvSpPr>
        <p:spPr>
          <a:xfrm>
            <a:off x="11474141" y="791203"/>
            <a:ext cx="1210955" cy="216000"/>
          </a:xfrm>
          <a:prstGeom prst="rect">
            <a:avLst/>
          </a:prstGeom>
          <a:noFill/>
        </p:spPr>
        <p:txBody>
          <a:bodyPr wrap="square" rtlCol="0">
            <a:spAutoFit/>
          </a:bodyPr>
          <a:lstStyle/>
          <a:p>
            <a:r>
              <a:rPr kumimoji="1" lang="en-US" altLang="ja-JP" sz="1200" dirty="0"/>
              <a:t>10</a:t>
            </a:r>
            <a:endParaRPr kumimoji="1" lang="ja-JP" altLang="en-US" sz="1200" dirty="0"/>
          </a:p>
        </p:txBody>
      </p:sp>
      <p:sp>
        <p:nvSpPr>
          <p:cNvPr id="44" name="テキスト ボックス 43">
            <a:extLst>
              <a:ext uri="{FF2B5EF4-FFF2-40B4-BE49-F238E27FC236}">
                <a16:creationId xmlns:a16="http://schemas.microsoft.com/office/drawing/2014/main" id="{0D653A26-C416-D6BD-32A2-7056078EA3D3}"/>
              </a:ext>
            </a:extLst>
          </p:cNvPr>
          <p:cNvSpPr txBox="1"/>
          <p:nvPr userDrawn="1"/>
        </p:nvSpPr>
        <p:spPr>
          <a:xfrm>
            <a:off x="11474141" y="1011047"/>
            <a:ext cx="1210955" cy="216000"/>
          </a:xfrm>
          <a:prstGeom prst="rect">
            <a:avLst/>
          </a:prstGeom>
          <a:noFill/>
        </p:spPr>
        <p:txBody>
          <a:bodyPr wrap="square" rtlCol="0">
            <a:spAutoFit/>
          </a:bodyPr>
          <a:lstStyle/>
          <a:p>
            <a:r>
              <a:rPr kumimoji="1" lang="en-US" altLang="ja-JP" sz="1200" dirty="0"/>
              <a:t>1</a:t>
            </a:r>
            <a:r>
              <a:rPr kumimoji="1" lang="ja-JP" altLang="en-US" sz="1200" dirty="0"/>
              <a:t>階本堂</a:t>
            </a:r>
          </a:p>
        </p:txBody>
      </p:sp>
      <p:sp>
        <p:nvSpPr>
          <p:cNvPr id="45" name="テキスト ボックス 44">
            <a:extLst>
              <a:ext uri="{FF2B5EF4-FFF2-40B4-BE49-F238E27FC236}">
                <a16:creationId xmlns:a16="http://schemas.microsoft.com/office/drawing/2014/main" id="{27B5A981-3FAB-56AE-FD50-AA3B4EB3817B}"/>
              </a:ext>
            </a:extLst>
          </p:cNvPr>
          <p:cNvSpPr txBox="1"/>
          <p:nvPr userDrawn="1"/>
        </p:nvSpPr>
        <p:spPr>
          <a:xfrm>
            <a:off x="10028563" y="0"/>
            <a:ext cx="1546042" cy="246221"/>
          </a:xfrm>
          <a:prstGeom prst="rect">
            <a:avLst/>
          </a:prstGeom>
          <a:noFill/>
        </p:spPr>
        <p:txBody>
          <a:bodyPr wrap="square" rtlCol="0">
            <a:spAutoFit/>
          </a:bodyPr>
          <a:lstStyle/>
          <a:p>
            <a:r>
              <a:rPr kumimoji="1" lang="ja-JP" altLang="en-US" sz="1000" b="1" dirty="0">
                <a:solidFill>
                  <a:srgbClr val="FF0000"/>
                </a:solidFill>
              </a:rPr>
              <a:t>記入例</a:t>
            </a:r>
          </a:p>
        </p:txBody>
      </p:sp>
      <p:pic>
        <p:nvPicPr>
          <p:cNvPr id="1028" name="Picture 4" descr="室外機のイラスト">
            <a:extLst>
              <a:ext uri="{FF2B5EF4-FFF2-40B4-BE49-F238E27FC236}">
                <a16:creationId xmlns:a16="http://schemas.microsoft.com/office/drawing/2014/main" id="{03979E1F-D3F4-EF17-F222-7D68CEC7E69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31912" y="1700176"/>
            <a:ext cx="2248084" cy="2017655"/>
          </a:xfrm>
          <a:prstGeom prst="rect">
            <a:avLst/>
          </a:prstGeom>
          <a:noFill/>
          <a:extLst>
            <a:ext uri="{909E8E84-426E-40DD-AFC4-6F175D3DCCD1}">
              <a14:hiddenFill xmlns:a14="http://schemas.microsoft.com/office/drawing/2010/main">
                <a:solidFill>
                  <a:srgbClr val="FFFFFF"/>
                </a:solidFill>
              </a14:hiddenFill>
            </a:ext>
          </a:extLst>
        </p:spPr>
      </p:pic>
      <p:sp>
        <p:nvSpPr>
          <p:cNvPr id="95" name="Content Placeholder 2">
            <a:extLst>
              <a:ext uri="{FF2B5EF4-FFF2-40B4-BE49-F238E27FC236}">
                <a16:creationId xmlns:a16="http://schemas.microsoft.com/office/drawing/2014/main" id="{7860D7D7-2DA6-6327-8299-7A77C1ECBEAA}"/>
              </a:ext>
            </a:extLst>
          </p:cNvPr>
          <p:cNvSpPr>
            <a:spLocks noGrp="1"/>
          </p:cNvSpPr>
          <p:nvPr>
            <p:ph idx="64" hasCustomPrompt="1"/>
          </p:nvPr>
        </p:nvSpPr>
        <p:spPr>
          <a:xfrm>
            <a:off x="2551025" y="1221485"/>
            <a:ext cx="2340000" cy="216000"/>
          </a:xfrm>
          <a:ln w="3175">
            <a:solidFill>
              <a:schemeClr val="tx1"/>
            </a:solidFill>
          </a:ln>
        </p:spPr>
        <p:txBody>
          <a:bodyPr>
            <a:noAutofit/>
          </a:bodyPr>
          <a:lstStyle>
            <a:lvl1pPr>
              <a:buNone/>
              <a:defRPr sz="1000">
                <a:solidFill>
                  <a:schemeClr val="bg2">
                    <a:lumMod val="90000"/>
                  </a:schemeClr>
                </a:solidFill>
              </a:defRPr>
            </a:lvl1pPr>
            <a:lvl2pPr>
              <a:defRPr sz="1600"/>
            </a:lvl2pPr>
            <a:lvl3pPr>
              <a:defRPr sz="1600"/>
            </a:lvl3pPr>
            <a:lvl4pPr>
              <a:defRPr sz="1600"/>
            </a:lvl4pPr>
            <a:lvl5pPr>
              <a:defRPr sz="1600"/>
            </a:lvl5pPr>
          </a:lstStyle>
          <a:p>
            <a:r>
              <a:rPr kumimoji="1" lang="ja-JP" altLang="en-US" sz="1000" b="1" dirty="0">
                <a:solidFill>
                  <a:srgbClr val="FF0000"/>
                </a:solidFill>
              </a:rPr>
              <a:t>異なる写真種別の場合は入力</a:t>
            </a:r>
          </a:p>
        </p:txBody>
      </p:sp>
      <p:sp>
        <p:nvSpPr>
          <p:cNvPr id="101" name="Content Placeholder 2">
            <a:extLst>
              <a:ext uri="{FF2B5EF4-FFF2-40B4-BE49-F238E27FC236}">
                <a16:creationId xmlns:a16="http://schemas.microsoft.com/office/drawing/2014/main" id="{CB5E8308-A9C8-E87A-1926-86394A8E4803}"/>
              </a:ext>
            </a:extLst>
          </p:cNvPr>
          <p:cNvSpPr>
            <a:spLocks noGrp="1"/>
          </p:cNvSpPr>
          <p:nvPr>
            <p:ph idx="67" hasCustomPrompt="1"/>
          </p:nvPr>
        </p:nvSpPr>
        <p:spPr>
          <a:xfrm>
            <a:off x="5062290" y="1221485"/>
            <a:ext cx="2340000" cy="216000"/>
          </a:xfrm>
          <a:ln w="3175">
            <a:solidFill>
              <a:schemeClr val="tx1"/>
            </a:solidFill>
          </a:ln>
        </p:spPr>
        <p:txBody>
          <a:bodyPr>
            <a:noAutofit/>
          </a:bodyPr>
          <a:lstStyle>
            <a:lvl1pPr>
              <a:buNone/>
              <a:defRPr sz="1000">
                <a:solidFill>
                  <a:schemeClr val="bg2">
                    <a:lumMod val="90000"/>
                  </a:schemeClr>
                </a:solidFill>
              </a:defRPr>
            </a:lvl1pPr>
            <a:lvl2pPr>
              <a:defRPr sz="1600"/>
            </a:lvl2pPr>
            <a:lvl3pPr>
              <a:defRPr sz="1600"/>
            </a:lvl3pPr>
            <a:lvl4pPr>
              <a:defRPr sz="1600"/>
            </a:lvl4pPr>
            <a:lvl5pPr>
              <a:defRPr sz="1600"/>
            </a:lvl5pPr>
          </a:lstStyle>
          <a:p>
            <a:r>
              <a:rPr kumimoji="1" lang="ja-JP" altLang="en-US" sz="1000" b="1" dirty="0">
                <a:solidFill>
                  <a:srgbClr val="FF0000"/>
                </a:solidFill>
              </a:rPr>
              <a:t>異なる写真種別の場合は入力</a:t>
            </a:r>
          </a:p>
        </p:txBody>
      </p:sp>
      <p:sp>
        <p:nvSpPr>
          <p:cNvPr id="107" name="Content Placeholder 2">
            <a:extLst>
              <a:ext uri="{FF2B5EF4-FFF2-40B4-BE49-F238E27FC236}">
                <a16:creationId xmlns:a16="http://schemas.microsoft.com/office/drawing/2014/main" id="{0974BA82-E090-608A-24CA-D215AEB8B672}"/>
              </a:ext>
            </a:extLst>
          </p:cNvPr>
          <p:cNvSpPr>
            <a:spLocks noGrp="1"/>
          </p:cNvSpPr>
          <p:nvPr>
            <p:ph idx="70" hasCustomPrompt="1"/>
          </p:nvPr>
        </p:nvSpPr>
        <p:spPr>
          <a:xfrm>
            <a:off x="7497356" y="1221485"/>
            <a:ext cx="2340000" cy="216000"/>
          </a:xfrm>
          <a:ln w="3175">
            <a:solidFill>
              <a:schemeClr val="tx1"/>
            </a:solidFill>
          </a:ln>
        </p:spPr>
        <p:txBody>
          <a:bodyPr>
            <a:noAutofit/>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0">
                <a:solidFill>
                  <a:schemeClr val="bg2">
                    <a:lumMod val="90000"/>
                  </a:schemeClr>
                </a:solidFill>
              </a:defRPr>
            </a:lvl1pPr>
            <a:lvl2pPr>
              <a:defRPr sz="1600"/>
            </a:lvl2pPr>
            <a:lvl3pPr>
              <a:defRPr sz="1600"/>
            </a:lvl3pPr>
            <a:lvl4pPr>
              <a:defRPr sz="1600"/>
            </a:lvl4pPr>
            <a:lvl5pPr>
              <a:defRPr sz="1600"/>
            </a:lvl5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000" b="1" dirty="0">
                <a:solidFill>
                  <a:srgbClr val="FF0000"/>
                </a:solidFill>
              </a:rPr>
              <a:t>異なる写真種別の場合は入力</a:t>
            </a:r>
          </a:p>
          <a:p>
            <a:endParaRPr kumimoji="1" lang="ja-JP" altLang="en-US" sz="1000" b="1" dirty="0">
              <a:solidFill>
                <a:srgbClr val="FF0000"/>
              </a:solidFill>
            </a:endParaRPr>
          </a:p>
        </p:txBody>
      </p:sp>
      <p:sp>
        <p:nvSpPr>
          <p:cNvPr id="137" name="Content Placeholder 2">
            <a:extLst>
              <a:ext uri="{FF2B5EF4-FFF2-40B4-BE49-F238E27FC236}">
                <a16:creationId xmlns:a16="http://schemas.microsoft.com/office/drawing/2014/main" id="{174F4880-2729-22A2-A38F-FD0BFBF8E719}"/>
              </a:ext>
            </a:extLst>
          </p:cNvPr>
          <p:cNvSpPr>
            <a:spLocks noGrp="1"/>
          </p:cNvSpPr>
          <p:nvPr>
            <p:ph idx="73" hasCustomPrompt="1"/>
          </p:nvPr>
        </p:nvSpPr>
        <p:spPr>
          <a:xfrm>
            <a:off x="115959" y="4175842"/>
            <a:ext cx="2340000" cy="216000"/>
          </a:xfrm>
          <a:ln w="3175">
            <a:solidFill>
              <a:schemeClr val="tx1"/>
            </a:solidFill>
          </a:ln>
        </p:spPr>
        <p:txBody>
          <a:bodyPr>
            <a:noAutofit/>
          </a:bodyPr>
          <a:lstStyle>
            <a:lvl1pPr>
              <a:buNone/>
              <a:defRPr sz="1000">
                <a:solidFill>
                  <a:schemeClr val="bg2">
                    <a:lumMod val="90000"/>
                  </a:schemeClr>
                </a:solidFill>
              </a:defRPr>
            </a:lvl1pPr>
            <a:lvl2pPr>
              <a:defRPr sz="1600"/>
            </a:lvl2pPr>
            <a:lvl3pPr>
              <a:defRPr sz="1600"/>
            </a:lvl3pPr>
            <a:lvl4pPr>
              <a:defRPr sz="1600"/>
            </a:lvl4pPr>
            <a:lvl5pPr>
              <a:defRPr sz="1600"/>
            </a:lvl5pPr>
          </a:lstStyle>
          <a:p>
            <a:r>
              <a:rPr kumimoji="1" lang="ja-JP" altLang="en-US" sz="1000" b="1" dirty="0">
                <a:solidFill>
                  <a:srgbClr val="FF0000"/>
                </a:solidFill>
              </a:rPr>
              <a:t>異なる写真種別の場合は入力</a:t>
            </a:r>
          </a:p>
        </p:txBody>
      </p:sp>
      <p:sp>
        <p:nvSpPr>
          <p:cNvPr id="143" name="Content Placeholder 2">
            <a:extLst>
              <a:ext uri="{FF2B5EF4-FFF2-40B4-BE49-F238E27FC236}">
                <a16:creationId xmlns:a16="http://schemas.microsoft.com/office/drawing/2014/main" id="{01DBC9C1-0836-6199-1283-76DC6721BC11}"/>
              </a:ext>
            </a:extLst>
          </p:cNvPr>
          <p:cNvSpPr>
            <a:spLocks noGrp="1"/>
          </p:cNvSpPr>
          <p:nvPr>
            <p:ph idx="76" hasCustomPrompt="1"/>
          </p:nvPr>
        </p:nvSpPr>
        <p:spPr>
          <a:xfrm>
            <a:off x="2551025" y="4175842"/>
            <a:ext cx="2340000" cy="216000"/>
          </a:xfrm>
          <a:ln w="3175">
            <a:solidFill>
              <a:schemeClr val="tx1"/>
            </a:solidFill>
          </a:ln>
        </p:spPr>
        <p:txBody>
          <a:bodyPr>
            <a:noAutofit/>
          </a:bodyPr>
          <a:lstStyle>
            <a:lvl1pPr>
              <a:buNone/>
              <a:defRPr sz="1000">
                <a:solidFill>
                  <a:schemeClr val="bg2">
                    <a:lumMod val="90000"/>
                  </a:schemeClr>
                </a:solidFill>
              </a:defRPr>
            </a:lvl1pPr>
            <a:lvl2pPr>
              <a:defRPr sz="1600"/>
            </a:lvl2pPr>
            <a:lvl3pPr>
              <a:defRPr sz="1600"/>
            </a:lvl3pPr>
            <a:lvl4pPr>
              <a:defRPr sz="1600"/>
            </a:lvl4pPr>
            <a:lvl5pPr>
              <a:defRPr sz="1600"/>
            </a:lvl5pPr>
          </a:lstStyle>
          <a:p>
            <a:r>
              <a:rPr kumimoji="1" lang="ja-JP" altLang="en-US" sz="1000" b="1" dirty="0">
                <a:solidFill>
                  <a:srgbClr val="FF0000"/>
                </a:solidFill>
              </a:rPr>
              <a:t>異なる写真種別の場合は入力</a:t>
            </a:r>
          </a:p>
        </p:txBody>
      </p:sp>
      <p:sp>
        <p:nvSpPr>
          <p:cNvPr id="149" name="Content Placeholder 2">
            <a:extLst>
              <a:ext uri="{FF2B5EF4-FFF2-40B4-BE49-F238E27FC236}">
                <a16:creationId xmlns:a16="http://schemas.microsoft.com/office/drawing/2014/main" id="{D5F32E86-0C3F-4DD2-A446-8E51EBA1FB76}"/>
              </a:ext>
            </a:extLst>
          </p:cNvPr>
          <p:cNvSpPr>
            <a:spLocks noGrp="1"/>
          </p:cNvSpPr>
          <p:nvPr>
            <p:ph idx="79" hasCustomPrompt="1"/>
          </p:nvPr>
        </p:nvSpPr>
        <p:spPr>
          <a:xfrm>
            <a:off x="5062290" y="4175842"/>
            <a:ext cx="2340000" cy="216000"/>
          </a:xfrm>
          <a:ln w="3175">
            <a:solidFill>
              <a:schemeClr val="tx1"/>
            </a:solidFill>
          </a:ln>
        </p:spPr>
        <p:txBody>
          <a:bodyPr>
            <a:noAutofit/>
          </a:bodyPr>
          <a:lstStyle>
            <a:lvl1pPr>
              <a:buNone/>
              <a:defRPr sz="1000">
                <a:solidFill>
                  <a:schemeClr val="bg2">
                    <a:lumMod val="90000"/>
                  </a:schemeClr>
                </a:solidFill>
              </a:defRPr>
            </a:lvl1pPr>
            <a:lvl2pPr>
              <a:defRPr sz="1600"/>
            </a:lvl2pPr>
            <a:lvl3pPr>
              <a:defRPr sz="1600"/>
            </a:lvl3pPr>
            <a:lvl4pPr>
              <a:defRPr sz="1600"/>
            </a:lvl4pPr>
            <a:lvl5pPr>
              <a:defRPr sz="1600"/>
            </a:lvl5pPr>
          </a:lstStyle>
          <a:p>
            <a:r>
              <a:rPr kumimoji="1" lang="ja-JP" altLang="en-US" sz="1000" b="1" dirty="0">
                <a:solidFill>
                  <a:srgbClr val="FF0000"/>
                </a:solidFill>
              </a:rPr>
              <a:t>異なる写真種別の場合は入力</a:t>
            </a:r>
          </a:p>
        </p:txBody>
      </p:sp>
      <p:sp>
        <p:nvSpPr>
          <p:cNvPr id="155" name="Content Placeholder 2">
            <a:extLst>
              <a:ext uri="{FF2B5EF4-FFF2-40B4-BE49-F238E27FC236}">
                <a16:creationId xmlns:a16="http://schemas.microsoft.com/office/drawing/2014/main" id="{D8AC48FF-8633-07B2-4A3F-6F7B2D0C811F}"/>
              </a:ext>
            </a:extLst>
          </p:cNvPr>
          <p:cNvSpPr>
            <a:spLocks noGrp="1"/>
          </p:cNvSpPr>
          <p:nvPr>
            <p:ph idx="82" hasCustomPrompt="1"/>
          </p:nvPr>
        </p:nvSpPr>
        <p:spPr>
          <a:xfrm>
            <a:off x="7497356" y="4175842"/>
            <a:ext cx="2340000" cy="216000"/>
          </a:xfrm>
          <a:ln w="3175">
            <a:solidFill>
              <a:schemeClr val="tx1"/>
            </a:solidFill>
          </a:ln>
        </p:spPr>
        <p:txBody>
          <a:bodyPr>
            <a:noAutofit/>
          </a:bodyPr>
          <a:lstStyle>
            <a:lvl1pPr>
              <a:buNone/>
              <a:defRPr sz="1000">
                <a:solidFill>
                  <a:schemeClr val="bg2">
                    <a:lumMod val="90000"/>
                  </a:schemeClr>
                </a:solidFill>
              </a:defRPr>
            </a:lvl1pPr>
            <a:lvl2pPr>
              <a:defRPr sz="1600"/>
            </a:lvl2pPr>
            <a:lvl3pPr>
              <a:defRPr sz="1600"/>
            </a:lvl3pPr>
            <a:lvl4pPr>
              <a:defRPr sz="1600"/>
            </a:lvl4pPr>
            <a:lvl5pPr>
              <a:defRPr sz="1600"/>
            </a:lvl5pPr>
          </a:lstStyle>
          <a:p>
            <a:r>
              <a:rPr kumimoji="1" lang="ja-JP" altLang="en-US" sz="1000" b="1" dirty="0">
                <a:solidFill>
                  <a:srgbClr val="FF0000"/>
                </a:solidFill>
              </a:rPr>
              <a:t>異なる写真種別の場合は入力</a:t>
            </a:r>
          </a:p>
        </p:txBody>
      </p:sp>
      <p:sp>
        <p:nvSpPr>
          <p:cNvPr id="1024" name="テキスト ボックス 1023">
            <a:extLst>
              <a:ext uri="{FF2B5EF4-FFF2-40B4-BE49-F238E27FC236}">
                <a16:creationId xmlns:a16="http://schemas.microsoft.com/office/drawing/2014/main" id="{F073BABA-6E5C-D369-E18E-38105C3E8F89}"/>
              </a:ext>
            </a:extLst>
          </p:cNvPr>
          <p:cNvSpPr txBox="1"/>
          <p:nvPr userDrawn="1"/>
        </p:nvSpPr>
        <p:spPr>
          <a:xfrm>
            <a:off x="256254" y="591861"/>
            <a:ext cx="944328" cy="360000"/>
          </a:xfrm>
          <a:prstGeom prst="rect">
            <a:avLst/>
          </a:prstGeom>
          <a:noFill/>
          <a:ln w="3175">
            <a:solidFill>
              <a:schemeClr val="tx1"/>
            </a:solidFill>
          </a:ln>
        </p:spPr>
        <p:txBody>
          <a:bodyPr wrap="square" rtlCol="0" anchor="ctr">
            <a:spAutoFit/>
          </a:bodyPr>
          <a:lstStyle/>
          <a:p>
            <a:pPr algn="l"/>
            <a:r>
              <a:rPr kumimoji="1" lang="zh-TW" altLang="en-US" sz="800" b="1" dirty="0">
                <a:latin typeface="游ゴシック" panose="020B0400000000000000" pitchFamily="50" charset="-128"/>
                <a:ea typeface="游ゴシック" panose="020B0400000000000000" pitchFamily="50" charset="-128"/>
              </a:rPr>
              <a:t>補助対象設備名</a:t>
            </a:r>
          </a:p>
        </p:txBody>
      </p:sp>
      <p:sp>
        <p:nvSpPr>
          <p:cNvPr id="1026" name="テキスト ボックス 1025">
            <a:extLst>
              <a:ext uri="{FF2B5EF4-FFF2-40B4-BE49-F238E27FC236}">
                <a16:creationId xmlns:a16="http://schemas.microsoft.com/office/drawing/2014/main" id="{88D4B989-D9B1-D007-86C9-B8C0F0EE3535}"/>
              </a:ext>
            </a:extLst>
          </p:cNvPr>
          <p:cNvSpPr txBox="1"/>
          <p:nvPr userDrawn="1"/>
        </p:nvSpPr>
        <p:spPr>
          <a:xfrm>
            <a:off x="10090616" y="232325"/>
            <a:ext cx="944328" cy="244800"/>
          </a:xfrm>
          <a:prstGeom prst="rect">
            <a:avLst/>
          </a:prstGeom>
          <a:noFill/>
          <a:ln w="3175">
            <a:solidFill>
              <a:schemeClr val="tx1"/>
            </a:solidFill>
          </a:ln>
        </p:spPr>
        <p:txBody>
          <a:bodyPr wrap="square" rtlCol="0">
            <a:spAutoFit/>
          </a:bodyPr>
          <a:lstStyle/>
          <a:p>
            <a:pPr algn="l"/>
            <a:r>
              <a:rPr kumimoji="1" lang="zh-TW" altLang="en-US" sz="800" b="1" dirty="0">
                <a:latin typeface="游ゴシック" panose="020B0400000000000000" pitchFamily="50" charset="-128"/>
                <a:ea typeface="游ゴシック" panose="020B0400000000000000" pitchFamily="50" charset="-128"/>
              </a:rPr>
              <a:t>補助対象設備名</a:t>
            </a:r>
          </a:p>
        </p:txBody>
      </p:sp>
      <p:sp>
        <p:nvSpPr>
          <p:cNvPr id="1033" name="図プレースホルダー 1032">
            <a:extLst>
              <a:ext uri="{FF2B5EF4-FFF2-40B4-BE49-F238E27FC236}">
                <a16:creationId xmlns:a16="http://schemas.microsoft.com/office/drawing/2014/main" id="{C9DA1D42-DF62-8314-3D46-C4CE0BD0701E}"/>
              </a:ext>
            </a:extLst>
          </p:cNvPr>
          <p:cNvSpPr>
            <a:spLocks noGrp="1"/>
          </p:cNvSpPr>
          <p:nvPr>
            <p:ph type="pic" sz="quarter" idx="84" hasCustomPrompt="1"/>
          </p:nvPr>
        </p:nvSpPr>
        <p:spPr>
          <a:xfrm>
            <a:off x="115959" y="1437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t>＜画像貼付欄＞</a:t>
            </a:r>
            <a:br>
              <a:rPr lang="en-US" altLang="ja-JP" dirty="0"/>
            </a:br>
            <a:r>
              <a:rPr lang="ja-JP" altLang="en-US" dirty="0"/>
              <a:t>　　銘板の文字が読み取れるように撮影してください。既設性能を別資料で説明する場合は提出不要です。</a:t>
            </a:r>
            <a:endParaRPr lang="en-US" altLang="ja-JP" dirty="0"/>
          </a:p>
          <a:p>
            <a:endParaRPr kumimoji="1" lang="ja-JP" altLang="en-US" dirty="0"/>
          </a:p>
        </p:txBody>
      </p:sp>
      <p:sp>
        <p:nvSpPr>
          <p:cNvPr id="1034" name="図プレースホルダー 1032">
            <a:extLst>
              <a:ext uri="{FF2B5EF4-FFF2-40B4-BE49-F238E27FC236}">
                <a16:creationId xmlns:a16="http://schemas.microsoft.com/office/drawing/2014/main" id="{0EC966E7-6770-E459-9814-C6295346A01D}"/>
              </a:ext>
            </a:extLst>
          </p:cNvPr>
          <p:cNvSpPr>
            <a:spLocks noGrp="1"/>
          </p:cNvSpPr>
          <p:nvPr>
            <p:ph type="pic" sz="quarter" idx="85" hasCustomPrompt="1"/>
          </p:nvPr>
        </p:nvSpPr>
        <p:spPr>
          <a:xfrm>
            <a:off x="2551025" y="1437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t>＜画像貼付欄＞</a:t>
            </a:r>
            <a:br>
              <a:rPr lang="en-US" altLang="ja-JP" dirty="0"/>
            </a:br>
            <a:r>
              <a:rPr lang="ja-JP" altLang="en-US" dirty="0"/>
              <a:t>　　設備全体が映るように撮影してください。撤去費を含む場合は申請時に、含まない場合は実績報告時に提出してください。</a:t>
            </a:r>
            <a:endParaRPr lang="en-US" altLang="ja-JP" dirty="0"/>
          </a:p>
          <a:p>
            <a:endParaRPr kumimoji="1" lang="ja-JP" altLang="en-US" dirty="0"/>
          </a:p>
        </p:txBody>
      </p:sp>
      <p:sp>
        <p:nvSpPr>
          <p:cNvPr id="1035" name="図プレースホルダー 1032">
            <a:extLst>
              <a:ext uri="{FF2B5EF4-FFF2-40B4-BE49-F238E27FC236}">
                <a16:creationId xmlns:a16="http://schemas.microsoft.com/office/drawing/2014/main" id="{ADC48B1C-2A79-E823-C16A-73615C57D0A6}"/>
              </a:ext>
            </a:extLst>
          </p:cNvPr>
          <p:cNvSpPr>
            <a:spLocks noGrp="1"/>
          </p:cNvSpPr>
          <p:nvPr>
            <p:ph type="pic" sz="quarter" idx="86" hasCustomPrompt="1"/>
          </p:nvPr>
        </p:nvSpPr>
        <p:spPr>
          <a:xfrm>
            <a:off x="5062290" y="1437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lvl="0"/>
            <a:r>
              <a:rPr lang="ja-JP" altLang="en-US" dirty="0"/>
              <a:t>＜画像貼付欄＞</a:t>
            </a:r>
            <a:br>
              <a:rPr lang="en-US" altLang="ja-JP" dirty="0"/>
            </a:br>
            <a:r>
              <a:rPr lang="ja-JP" altLang="en-US" dirty="0"/>
              <a:t>　　銘板の文字が読み取れるように撮影してください。</a:t>
            </a:r>
            <a:endParaRPr lang="en-US" altLang="ja-JP" dirty="0"/>
          </a:p>
          <a:p>
            <a:endParaRPr kumimoji="1" lang="ja-JP" altLang="en-US" dirty="0"/>
          </a:p>
        </p:txBody>
      </p:sp>
      <p:sp>
        <p:nvSpPr>
          <p:cNvPr id="1036" name="図プレースホルダー 1032">
            <a:extLst>
              <a:ext uri="{FF2B5EF4-FFF2-40B4-BE49-F238E27FC236}">
                <a16:creationId xmlns:a16="http://schemas.microsoft.com/office/drawing/2014/main" id="{1522694E-E368-68F8-1127-E06677E94811}"/>
              </a:ext>
            </a:extLst>
          </p:cNvPr>
          <p:cNvSpPr>
            <a:spLocks noGrp="1"/>
          </p:cNvSpPr>
          <p:nvPr>
            <p:ph type="pic" sz="quarter" idx="87" hasCustomPrompt="1"/>
          </p:nvPr>
        </p:nvSpPr>
        <p:spPr>
          <a:xfrm>
            <a:off x="7497356" y="1437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lvl="0"/>
            <a:r>
              <a:rPr lang="ja-JP" altLang="en-US" dirty="0"/>
              <a:t>＜画像貼付欄＞</a:t>
            </a:r>
            <a:br>
              <a:rPr lang="en-US" altLang="ja-JP" dirty="0"/>
            </a:br>
            <a:r>
              <a:rPr lang="ja-JP" altLang="en-US" dirty="0"/>
              <a:t>　　設備全体が映るように撮影してください。</a:t>
            </a:r>
            <a:endParaRPr lang="en-US" altLang="ja-JP" dirty="0"/>
          </a:p>
          <a:p>
            <a:endParaRPr kumimoji="1" lang="ja-JP" altLang="en-US" dirty="0"/>
          </a:p>
        </p:txBody>
      </p:sp>
      <p:sp>
        <p:nvSpPr>
          <p:cNvPr id="1037" name="図プレースホルダー 1032">
            <a:extLst>
              <a:ext uri="{FF2B5EF4-FFF2-40B4-BE49-F238E27FC236}">
                <a16:creationId xmlns:a16="http://schemas.microsoft.com/office/drawing/2014/main" id="{CEF9949B-3042-1299-B33F-49DD897395B5}"/>
              </a:ext>
            </a:extLst>
          </p:cNvPr>
          <p:cNvSpPr>
            <a:spLocks noGrp="1"/>
          </p:cNvSpPr>
          <p:nvPr>
            <p:ph type="pic" sz="quarter" idx="88" hasCustomPrompt="1"/>
          </p:nvPr>
        </p:nvSpPr>
        <p:spPr>
          <a:xfrm>
            <a:off x="115959" y="4392400"/>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t>＜画像貼付欄＞</a:t>
            </a:r>
            <a:br>
              <a:rPr lang="en-US" altLang="ja-JP" dirty="0"/>
            </a:br>
            <a:r>
              <a:rPr lang="ja-JP" altLang="en-US" dirty="0"/>
              <a:t>　　銘板の文字が読み取れるように撮影してください。既設性能を別資料で説明する場合は提出不要です。</a:t>
            </a:r>
            <a:endParaRPr lang="en-US" altLang="ja-JP" dirty="0"/>
          </a:p>
          <a:p>
            <a:endParaRPr kumimoji="1" lang="ja-JP" altLang="en-US" dirty="0"/>
          </a:p>
        </p:txBody>
      </p:sp>
      <p:sp>
        <p:nvSpPr>
          <p:cNvPr id="1038" name="図プレースホルダー 1032">
            <a:extLst>
              <a:ext uri="{FF2B5EF4-FFF2-40B4-BE49-F238E27FC236}">
                <a16:creationId xmlns:a16="http://schemas.microsoft.com/office/drawing/2014/main" id="{9D03C68C-A54D-4530-51F4-911FEC358545}"/>
              </a:ext>
            </a:extLst>
          </p:cNvPr>
          <p:cNvSpPr>
            <a:spLocks noGrp="1"/>
          </p:cNvSpPr>
          <p:nvPr>
            <p:ph type="pic" sz="quarter" idx="89" hasCustomPrompt="1"/>
          </p:nvPr>
        </p:nvSpPr>
        <p:spPr>
          <a:xfrm>
            <a:off x="2551025" y="4392400"/>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t>＜画像貼付欄＞</a:t>
            </a:r>
            <a:br>
              <a:rPr lang="en-US" altLang="ja-JP" dirty="0"/>
            </a:br>
            <a:r>
              <a:rPr lang="ja-JP" altLang="en-US" dirty="0"/>
              <a:t>　　設備全体が映るように撮影してください。撤去費を含む場合は申請時に、含まない場合は実績報告時に提出してください。</a:t>
            </a:r>
            <a:endParaRPr lang="en-US" altLang="ja-JP" dirty="0"/>
          </a:p>
          <a:p>
            <a:endParaRPr kumimoji="1" lang="ja-JP" altLang="en-US" dirty="0"/>
          </a:p>
        </p:txBody>
      </p:sp>
      <p:sp>
        <p:nvSpPr>
          <p:cNvPr id="1039" name="図プレースホルダー 1032">
            <a:extLst>
              <a:ext uri="{FF2B5EF4-FFF2-40B4-BE49-F238E27FC236}">
                <a16:creationId xmlns:a16="http://schemas.microsoft.com/office/drawing/2014/main" id="{0F055550-1FF6-E0FD-26AC-9DEF7A338A2E}"/>
              </a:ext>
            </a:extLst>
          </p:cNvPr>
          <p:cNvSpPr>
            <a:spLocks noGrp="1"/>
          </p:cNvSpPr>
          <p:nvPr>
            <p:ph type="pic" sz="quarter" idx="90" hasCustomPrompt="1"/>
          </p:nvPr>
        </p:nvSpPr>
        <p:spPr>
          <a:xfrm>
            <a:off x="5062290" y="4392400"/>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lvl="0"/>
            <a:r>
              <a:rPr lang="ja-JP" altLang="en-US" dirty="0"/>
              <a:t>＜画像貼付欄＞</a:t>
            </a:r>
            <a:br>
              <a:rPr lang="en-US" altLang="ja-JP" dirty="0"/>
            </a:br>
            <a:r>
              <a:rPr lang="ja-JP" altLang="en-US" dirty="0"/>
              <a:t>　　銘板の文字が読み取れるように撮影してください。</a:t>
            </a:r>
            <a:endParaRPr lang="en-US" altLang="ja-JP" dirty="0"/>
          </a:p>
          <a:p>
            <a:endParaRPr kumimoji="1" lang="ja-JP" altLang="en-US" dirty="0"/>
          </a:p>
        </p:txBody>
      </p:sp>
      <p:sp>
        <p:nvSpPr>
          <p:cNvPr id="1040" name="図プレースホルダー 1032">
            <a:extLst>
              <a:ext uri="{FF2B5EF4-FFF2-40B4-BE49-F238E27FC236}">
                <a16:creationId xmlns:a16="http://schemas.microsoft.com/office/drawing/2014/main" id="{DE374EBF-C183-C076-E224-F9E34518F75B}"/>
              </a:ext>
            </a:extLst>
          </p:cNvPr>
          <p:cNvSpPr>
            <a:spLocks noGrp="1"/>
          </p:cNvSpPr>
          <p:nvPr>
            <p:ph type="pic" sz="quarter" idx="91" hasCustomPrompt="1"/>
          </p:nvPr>
        </p:nvSpPr>
        <p:spPr>
          <a:xfrm>
            <a:off x="7497356" y="4392400"/>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lvl="0"/>
            <a:r>
              <a:rPr lang="ja-JP" altLang="en-US" dirty="0"/>
              <a:t>＜画像貼付欄＞</a:t>
            </a:r>
            <a:br>
              <a:rPr lang="en-US" altLang="ja-JP" dirty="0"/>
            </a:br>
            <a:r>
              <a:rPr lang="ja-JP" altLang="en-US" dirty="0"/>
              <a:t>　　設備全体が映るように撮影してください。</a:t>
            </a:r>
            <a:endParaRPr lang="en-US" altLang="ja-JP" dirty="0"/>
          </a:p>
          <a:p>
            <a:endParaRPr kumimoji="1" lang="ja-JP" altLang="en-US" dirty="0"/>
          </a:p>
        </p:txBody>
      </p:sp>
      <p:sp>
        <p:nvSpPr>
          <p:cNvPr id="1041" name="テキスト ボックス 1040">
            <a:extLst>
              <a:ext uri="{FF2B5EF4-FFF2-40B4-BE49-F238E27FC236}">
                <a16:creationId xmlns:a16="http://schemas.microsoft.com/office/drawing/2014/main" id="{0171FEEB-8409-4ABF-BCDE-6BA4BC03E557}"/>
              </a:ext>
            </a:extLst>
          </p:cNvPr>
          <p:cNvSpPr txBox="1"/>
          <p:nvPr userDrawn="1"/>
        </p:nvSpPr>
        <p:spPr>
          <a:xfrm>
            <a:off x="10028563" y="3903883"/>
            <a:ext cx="4551559" cy="3000821"/>
          </a:xfrm>
          <a:prstGeom prst="rect">
            <a:avLst/>
          </a:prstGeom>
          <a:noFill/>
        </p:spPr>
        <p:txBody>
          <a:bodyPr wrap="square" rtlCol="0">
            <a:spAutoFit/>
          </a:bodyPr>
          <a:lstStyle/>
          <a:p>
            <a:r>
              <a:rPr kumimoji="1" lang="en-US" altLang="ja-JP" sz="1050" b="1" dirty="0">
                <a:solidFill>
                  <a:schemeClr val="tx1"/>
                </a:solidFill>
              </a:rPr>
              <a:t>【</a:t>
            </a:r>
            <a:r>
              <a:rPr kumimoji="1" lang="ja-JP" altLang="en-US" sz="1050" b="1" dirty="0">
                <a:solidFill>
                  <a:schemeClr val="tx1"/>
                </a:solidFill>
              </a:rPr>
              <a:t>留意事項</a:t>
            </a:r>
            <a:r>
              <a:rPr kumimoji="1" lang="en-US" altLang="ja-JP" sz="1050" b="1" dirty="0">
                <a:solidFill>
                  <a:schemeClr val="tx1"/>
                </a:solidFill>
              </a:rPr>
              <a:t>】 </a:t>
            </a:r>
          </a:p>
          <a:p>
            <a:r>
              <a:rPr kumimoji="1" lang="ja-JP" altLang="en-US" sz="1050" dirty="0"/>
              <a:t>・申請の手引、記入例を確認のうえご記入ください。</a:t>
            </a:r>
            <a:endParaRPr kumimoji="1" lang="en-US" altLang="ja-JP" sz="1050" dirty="0"/>
          </a:p>
          <a:p>
            <a:r>
              <a:rPr kumimoji="1" lang="en-US" altLang="ja-JP" sz="1050" dirty="0"/>
              <a:t> </a:t>
            </a:r>
            <a:r>
              <a:rPr kumimoji="1" lang="ja-JP" altLang="en-US" sz="1050" dirty="0"/>
              <a:t>・複数の補助対象設備で申請する場合、設備ごとにスライドをまとめて</a:t>
            </a:r>
            <a:endParaRPr kumimoji="1" lang="en-US" altLang="ja-JP" sz="1050" dirty="0"/>
          </a:p>
          <a:p>
            <a:r>
              <a:rPr kumimoji="1" lang="ja-JP" altLang="en-US" sz="1050" dirty="0"/>
              <a:t>　提出してください。</a:t>
            </a:r>
          </a:p>
          <a:p>
            <a:r>
              <a:rPr kumimoji="1" lang="ja-JP" altLang="en-US" sz="1050" dirty="0"/>
              <a:t> ・提出写真の枚数がフォーマットを超える場合は、スライドを追加して</a:t>
            </a:r>
            <a:endParaRPr kumimoji="1" lang="en-US" altLang="ja-JP" sz="1050" dirty="0"/>
          </a:p>
          <a:p>
            <a:r>
              <a:rPr kumimoji="1" lang="ja-JP" altLang="en-US" sz="1050" dirty="0"/>
              <a:t>　ご利用ください。 </a:t>
            </a:r>
          </a:p>
          <a:p>
            <a:r>
              <a:rPr kumimoji="1" lang="ja-JP" altLang="en-US" sz="1050" dirty="0"/>
              <a:t>・補助対象設備を更新する場合、更新前後で比較できるように、</a:t>
            </a:r>
            <a:endParaRPr kumimoji="1" lang="en-US" altLang="ja-JP" sz="1050" dirty="0"/>
          </a:p>
          <a:p>
            <a:r>
              <a:rPr kumimoji="1" lang="ja-JP" altLang="en-US" sz="1050" dirty="0"/>
              <a:t>　同一設置場所の設備の写真を並べてください。 </a:t>
            </a:r>
          </a:p>
          <a:p>
            <a:r>
              <a:rPr kumimoji="1" lang="ja-JP" altLang="en-US" sz="1050" dirty="0"/>
              <a:t>・撤去前写真は</a:t>
            </a:r>
            <a:r>
              <a:rPr kumimoji="1" lang="ja-JP" altLang="en-US" sz="1050" b="1" u="sng" dirty="0">
                <a:solidFill>
                  <a:srgbClr val="FF0000"/>
                </a:solidFill>
              </a:rPr>
              <a:t>設備の全体が確認できる写真</a:t>
            </a:r>
            <a:r>
              <a:rPr kumimoji="1" lang="ja-JP" altLang="en-US" sz="1050" dirty="0"/>
              <a:t>をご提出ください。なお、</a:t>
            </a:r>
            <a:endParaRPr kumimoji="1" lang="en-US" altLang="ja-JP" sz="1050" dirty="0"/>
          </a:p>
          <a:p>
            <a:r>
              <a:rPr kumimoji="1" lang="ja-JP" altLang="en-US" sz="1050" dirty="0"/>
              <a:t>　既設設備の性能を示す資料として銘板の写真を提出される場合は、</a:t>
            </a:r>
            <a:endParaRPr kumimoji="1" lang="en-US" altLang="ja-JP" sz="1050" dirty="0"/>
          </a:p>
          <a:p>
            <a:r>
              <a:rPr kumimoji="1" lang="ja-JP" altLang="en-US" sz="1050" dirty="0"/>
              <a:t>　</a:t>
            </a:r>
            <a:r>
              <a:rPr kumimoji="1" lang="ja-JP" altLang="en-US" sz="1050" b="1" u="sng" dirty="0">
                <a:solidFill>
                  <a:srgbClr val="FF0000"/>
                </a:solidFill>
              </a:rPr>
              <a:t>撤去前設備の銘板等が確認できる写真</a:t>
            </a:r>
            <a:r>
              <a:rPr kumimoji="1" lang="ja-JP" altLang="en-US" sz="1050" dirty="0"/>
              <a:t>についてもご提出ください。 </a:t>
            </a:r>
          </a:p>
          <a:p>
            <a:r>
              <a:rPr kumimoji="1" lang="ja-JP" altLang="en-US" sz="1050" dirty="0"/>
              <a:t>・設置後写真は</a:t>
            </a:r>
            <a:r>
              <a:rPr kumimoji="1" lang="ja-JP" altLang="en-US" sz="1050" b="1" u="sng" dirty="0">
                <a:solidFill>
                  <a:srgbClr val="FF0000"/>
                </a:solidFill>
              </a:rPr>
              <a:t>設備の全体が確認できる写真</a:t>
            </a:r>
            <a:r>
              <a:rPr kumimoji="1" lang="ja-JP" altLang="en-US" sz="1050" dirty="0"/>
              <a:t>および</a:t>
            </a:r>
            <a:r>
              <a:rPr kumimoji="1" lang="ja-JP" altLang="en-US" sz="1050" b="1" u="sng" dirty="0">
                <a:solidFill>
                  <a:srgbClr val="FF0000"/>
                </a:solidFill>
              </a:rPr>
              <a:t>銘板等が確認できる</a:t>
            </a:r>
            <a:endParaRPr kumimoji="1" lang="en-US" altLang="ja-JP" sz="1050" b="1" u="sng" dirty="0">
              <a:solidFill>
                <a:srgbClr val="FF0000"/>
              </a:solidFill>
            </a:endParaRPr>
          </a:p>
          <a:p>
            <a:r>
              <a:rPr kumimoji="1" lang="ja-JP" altLang="en-US" sz="1050" b="1" u="none" dirty="0">
                <a:solidFill>
                  <a:srgbClr val="FF0000"/>
                </a:solidFill>
              </a:rPr>
              <a:t>　</a:t>
            </a:r>
            <a:r>
              <a:rPr kumimoji="1" lang="ja-JP" altLang="en-US" sz="1050" b="1" u="sng" dirty="0">
                <a:solidFill>
                  <a:srgbClr val="FF0000"/>
                </a:solidFill>
              </a:rPr>
              <a:t>写真</a:t>
            </a:r>
            <a:r>
              <a:rPr kumimoji="1" lang="ja-JP" altLang="en-US" sz="1050" dirty="0"/>
              <a:t>をご提出ください。その際、銘板等の記載が読み取れる解像度に</a:t>
            </a:r>
            <a:endParaRPr kumimoji="1" lang="en-US" altLang="ja-JP" sz="1050" dirty="0"/>
          </a:p>
          <a:p>
            <a:r>
              <a:rPr kumimoji="1" lang="ja-JP" altLang="en-US" sz="1050" dirty="0"/>
              <a:t>　なっていることをご確認ください。 </a:t>
            </a:r>
          </a:p>
          <a:p>
            <a:r>
              <a:rPr kumimoji="1" lang="ja-JP" altLang="en-US" sz="1050" dirty="0"/>
              <a:t>・交付申請時と実績報告時で同一台紙を提出いただいて構いません。</a:t>
            </a:r>
            <a:endParaRPr kumimoji="1" lang="en-US" altLang="ja-JP" sz="1050" dirty="0"/>
          </a:p>
          <a:p>
            <a:r>
              <a:rPr kumimoji="1" lang="ja-JP" altLang="en-US" sz="1050" dirty="0"/>
              <a:t>　その場合、実績報告時には交付申請時にご提出いただいた台紙</a:t>
            </a:r>
            <a:endParaRPr kumimoji="1" lang="en-US" altLang="ja-JP" sz="1050" dirty="0"/>
          </a:p>
          <a:p>
            <a:r>
              <a:rPr kumimoji="1" lang="ja-JP" altLang="en-US" sz="1050" dirty="0"/>
              <a:t>　（撤去前設備の写真）に、設置後写真を追加してご提出ください。 </a:t>
            </a:r>
          </a:p>
          <a:p>
            <a:endParaRPr kumimoji="1" lang="en-US" altLang="ja-JP" sz="1050" dirty="0"/>
          </a:p>
        </p:txBody>
      </p:sp>
      <p:sp>
        <p:nvSpPr>
          <p:cNvPr id="2" name="Content Placeholder 2">
            <a:extLst>
              <a:ext uri="{FF2B5EF4-FFF2-40B4-BE49-F238E27FC236}">
                <a16:creationId xmlns:a16="http://schemas.microsoft.com/office/drawing/2014/main" id="{80EDBCED-60FE-09AD-CBF2-BAFFDBEBAC3C}"/>
              </a:ext>
            </a:extLst>
          </p:cNvPr>
          <p:cNvSpPr>
            <a:spLocks noGrp="1"/>
          </p:cNvSpPr>
          <p:nvPr>
            <p:ph idx="92" hasCustomPrompt="1"/>
          </p:nvPr>
        </p:nvSpPr>
        <p:spPr>
          <a:xfrm>
            <a:off x="5344294" y="304160"/>
            <a:ext cx="2049606" cy="216000"/>
          </a:xfrm>
          <a:ln w="3175">
            <a:solidFill>
              <a:schemeClr val="tx1"/>
            </a:solidFill>
          </a:ln>
        </p:spPr>
        <p:txBody>
          <a:bodyPr>
            <a:noAutofit/>
          </a:bodyPr>
          <a:lstStyle>
            <a:lvl1pPr>
              <a:buNone/>
              <a:defRPr sz="1200">
                <a:solidFill>
                  <a:schemeClr val="bg2">
                    <a:lumMod val="75000"/>
                  </a:schemeClr>
                </a:solidFill>
              </a:defRPr>
            </a:lvl1pPr>
            <a:lvl2pPr>
              <a:defRPr sz="1600"/>
            </a:lvl2pPr>
            <a:lvl3pPr>
              <a:defRPr sz="1600"/>
            </a:lvl3pPr>
            <a:lvl4pPr>
              <a:defRPr sz="1600"/>
            </a:lvl4pPr>
            <a:lvl5pPr>
              <a:defRPr sz="1600"/>
            </a:lvl5pPr>
          </a:lstStyle>
          <a:p>
            <a:pPr lvl="0"/>
            <a:r>
              <a:rPr lang="ja-JP" altLang="en-US" dirty="0"/>
              <a:t>記入欄</a:t>
            </a:r>
          </a:p>
        </p:txBody>
      </p:sp>
      <p:sp>
        <p:nvSpPr>
          <p:cNvPr id="3" name="Content Placeholder 2">
            <a:extLst>
              <a:ext uri="{FF2B5EF4-FFF2-40B4-BE49-F238E27FC236}">
                <a16:creationId xmlns:a16="http://schemas.microsoft.com/office/drawing/2014/main" id="{9123870E-D086-48A6-B8BE-672B382D8690}"/>
              </a:ext>
            </a:extLst>
          </p:cNvPr>
          <p:cNvSpPr>
            <a:spLocks noGrp="1"/>
          </p:cNvSpPr>
          <p:nvPr>
            <p:ph idx="93" hasCustomPrompt="1"/>
          </p:nvPr>
        </p:nvSpPr>
        <p:spPr>
          <a:xfrm>
            <a:off x="5344294" y="520160"/>
            <a:ext cx="2049606" cy="216000"/>
          </a:xfrm>
          <a:ln w="3175">
            <a:solidFill>
              <a:schemeClr val="tx1"/>
            </a:solidFill>
          </a:ln>
        </p:spPr>
        <p:txBody>
          <a:bodyPr>
            <a:noAutofit/>
          </a:bodyPr>
          <a:lstStyle>
            <a:lvl1pPr>
              <a:buNone/>
              <a:defRPr sz="1200">
                <a:solidFill>
                  <a:schemeClr val="bg2">
                    <a:lumMod val="75000"/>
                  </a:schemeClr>
                </a:solidFill>
              </a:defRPr>
            </a:lvl1pPr>
            <a:lvl2pPr>
              <a:defRPr sz="1600"/>
            </a:lvl2pPr>
            <a:lvl3pPr>
              <a:defRPr sz="1600"/>
            </a:lvl3pPr>
            <a:lvl4pPr>
              <a:defRPr sz="1600"/>
            </a:lvl4pPr>
            <a:lvl5pPr>
              <a:defRPr sz="1600"/>
            </a:lvl5pPr>
          </a:lstStyle>
          <a:p>
            <a:pPr lvl="0"/>
            <a:r>
              <a:rPr lang="ja-JP" altLang="en-US" dirty="0"/>
              <a:t>記入欄</a:t>
            </a:r>
          </a:p>
        </p:txBody>
      </p:sp>
      <p:sp>
        <p:nvSpPr>
          <p:cNvPr id="5" name="Content Placeholder 2">
            <a:extLst>
              <a:ext uri="{FF2B5EF4-FFF2-40B4-BE49-F238E27FC236}">
                <a16:creationId xmlns:a16="http://schemas.microsoft.com/office/drawing/2014/main" id="{64C1E9D8-485A-8BE1-9F5A-D96F747AF307}"/>
              </a:ext>
            </a:extLst>
          </p:cNvPr>
          <p:cNvSpPr>
            <a:spLocks noGrp="1"/>
          </p:cNvSpPr>
          <p:nvPr>
            <p:ph idx="94" hasCustomPrompt="1"/>
          </p:nvPr>
        </p:nvSpPr>
        <p:spPr>
          <a:xfrm>
            <a:off x="5344294" y="735861"/>
            <a:ext cx="2049606" cy="216000"/>
          </a:xfrm>
          <a:ln w="3175">
            <a:solidFill>
              <a:schemeClr val="tx1"/>
            </a:solidFill>
          </a:ln>
        </p:spPr>
        <p:txBody>
          <a:bodyPr>
            <a:noAutofit/>
          </a:bodyPr>
          <a:lstStyle>
            <a:lvl1pPr>
              <a:buNone/>
              <a:defRPr sz="1200">
                <a:solidFill>
                  <a:schemeClr val="bg2">
                    <a:lumMod val="75000"/>
                  </a:schemeClr>
                </a:solidFill>
              </a:defRPr>
            </a:lvl1pPr>
            <a:lvl2pPr>
              <a:defRPr sz="1600"/>
            </a:lvl2pPr>
            <a:lvl3pPr>
              <a:defRPr sz="1600"/>
            </a:lvl3pPr>
            <a:lvl4pPr>
              <a:defRPr sz="1600"/>
            </a:lvl4pPr>
            <a:lvl5pPr>
              <a:defRPr sz="1600"/>
            </a:lvl5pPr>
          </a:lstStyle>
          <a:p>
            <a:pPr lvl="0"/>
            <a:r>
              <a:rPr lang="ja-JP" altLang="en-US" dirty="0"/>
              <a:t>記入欄</a:t>
            </a:r>
          </a:p>
        </p:txBody>
      </p:sp>
      <p:sp>
        <p:nvSpPr>
          <p:cNvPr id="6" name="テキスト ボックス 5">
            <a:extLst>
              <a:ext uri="{FF2B5EF4-FFF2-40B4-BE49-F238E27FC236}">
                <a16:creationId xmlns:a16="http://schemas.microsoft.com/office/drawing/2014/main" id="{E4747657-6FEC-40B0-B674-183D090C5907}"/>
              </a:ext>
            </a:extLst>
          </p:cNvPr>
          <p:cNvSpPr txBox="1"/>
          <p:nvPr userDrawn="1"/>
        </p:nvSpPr>
        <p:spPr>
          <a:xfrm>
            <a:off x="3956109" y="304160"/>
            <a:ext cx="1388185" cy="216000"/>
          </a:xfrm>
          <a:prstGeom prst="rect">
            <a:avLst/>
          </a:prstGeom>
          <a:noFill/>
          <a:ln w="3175">
            <a:solidFill>
              <a:schemeClr val="tx1"/>
            </a:solidFill>
          </a:ln>
        </p:spPr>
        <p:txBody>
          <a:bodyPr wrap="square" rtlCol="0">
            <a:spAutoFit/>
          </a:bodyPr>
          <a:lstStyle/>
          <a:p>
            <a:r>
              <a:rPr kumimoji="1" lang="ja-JP" altLang="en-US" sz="800" b="1" dirty="0"/>
              <a:t>図面上の番号</a:t>
            </a:r>
          </a:p>
        </p:txBody>
      </p:sp>
      <p:sp>
        <p:nvSpPr>
          <p:cNvPr id="8" name="テキスト ボックス 7">
            <a:extLst>
              <a:ext uri="{FF2B5EF4-FFF2-40B4-BE49-F238E27FC236}">
                <a16:creationId xmlns:a16="http://schemas.microsoft.com/office/drawing/2014/main" id="{A6F0B8E0-244D-39EA-D01B-DC349DC5AF50}"/>
              </a:ext>
            </a:extLst>
          </p:cNvPr>
          <p:cNvSpPr txBox="1"/>
          <p:nvPr userDrawn="1"/>
        </p:nvSpPr>
        <p:spPr>
          <a:xfrm>
            <a:off x="3956109" y="735861"/>
            <a:ext cx="1388185" cy="216000"/>
          </a:xfrm>
          <a:prstGeom prst="rect">
            <a:avLst/>
          </a:prstGeom>
          <a:noFill/>
          <a:ln w="3175">
            <a:solidFill>
              <a:schemeClr val="tx1"/>
            </a:solidFill>
          </a:ln>
        </p:spPr>
        <p:txBody>
          <a:bodyPr wrap="square" rtlCol="0">
            <a:spAutoFit/>
          </a:bodyPr>
          <a:lstStyle/>
          <a:p>
            <a:r>
              <a:rPr kumimoji="1" lang="ja-JP" altLang="en-US" sz="800" b="1" dirty="0"/>
              <a:t>設置場所名等</a:t>
            </a:r>
          </a:p>
        </p:txBody>
      </p:sp>
      <p:sp>
        <p:nvSpPr>
          <p:cNvPr id="14" name="テキスト ボックス 13">
            <a:extLst>
              <a:ext uri="{FF2B5EF4-FFF2-40B4-BE49-F238E27FC236}">
                <a16:creationId xmlns:a16="http://schemas.microsoft.com/office/drawing/2014/main" id="{A80E9FEF-27ED-789A-D370-BBE769DF10B2}"/>
              </a:ext>
            </a:extLst>
          </p:cNvPr>
          <p:cNvSpPr txBox="1"/>
          <p:nvPr userDrawn="1"/>
        </p:nvSpPr>
        <p:spPr>
          <a:xfrm>
            <a:off x="3956109" y="520160"/>
            <a:ext cx="1388185" cy="215444"/>
          </a:xfrm>
          <a:prstGeom prst="rect">
            <a:avLst/>
          </a:prstGeom>
          <a:noFill/>
          <a:ln w="3175">
            <a:solidFill>
              <a:schemeClr val="tx1"/>
            </a:solidFill>
          </a:ln>
        </p:spPr>
        <p:txBody>
          <a:bodyPr wrap="square" rtlCol="0">
            <a:spAutoFit/>
          </a:bodyPr>
          <a:lstStyle/>
          <a:p>
            <a:r>
              <a:rPr kumimoji="1" lang="en-US" altLang="ja-JP" sz="800" b="1" dirty="0"/>
              <a:t>CO2</a:t>
            </a:r>
            <a:r>
              <a:rPr kumimoji="1" lang="ja-JP" altLang="en-US" sz="800" b="1" dirty="0"/>
              <a:t>削減量計算書の番号</a:t>
            </a:r>
            <a:endParaRPr kumimoji="1" lang="en-US" altLang="ja-JP" sz="800" b="1" dirty="0"/>
          </a:p>
        </p:txBody>
      </p:sp>
      <p:sp>
        <p:nvSpPr>
          <p:cNvPr id="18" name="テキスト ボックス 17">
            <a:extLst>
              <a:ext uri="{FF2B5EF4-FFF2-40B4-BE49-F238E27FC236}">
                <a16:creationId xmlns:a16="http://schemas.microsoft.com/office/drawing/2014/main" id="{8968AA2A-45FE-69F9-52E8-1558E1181FB2}"/>
              </a:ext>
            </a:extLst>
          </p:cNvPr>
          <p:cNvSpPr txBox="1"/>
          <p:nvPr userDrawn="1"/>
        </p:nvSpPr>
        <p:spPr>
          <a:xfrm>
            <a:off x="10085954" y="571359"/>
            <a:ext cx="1388185" cy="216000"/>
          </a:xfrm>
          <a:prstGeom prst="rect">
            <a:avLst/>
          </a:prstGeom>
          <a:noFill/>
          <a:ln w="3175">
            <a:solidFill>
              <a:schemeClr val="tx1"/>
            </a:solidFill>
          </a:ln>
        </p:spPr>
        <p:txBody>
          <a:bodyPr wrap="square" rtlCol="0">
            <a:spAutoFit/>
          </a:bodyPr>
          <a:lstStyle/>
          <a:p>
            <a:r>
              <a:rPr kumimoji="1" lang="ja-JP" altLang="en-US" sz="800" b="1" dirty="0"/>
              <a:t>図面上の番号</a:t>
            </a:r>
          </a:p>
        </p:txBody>
      </p:sp>
      <p:sp>
        <p:nvSpPr>
          <p:cNvPr id="19" name="テキスト ボックス 18">
            <a:extLst>
              <a:ext uri="{FF2B5EF4-FFF2-40B4-BE49-F238E27FC236}">
                <a16:creationId xmlns:a16="http://schemas.microsoft.com/office/drawing/2014/main" id="{4CF2277D-6163-18D1-4CCC-3DC4085563AA}"/>
              </a:ext>
            </a:extLst>
          </p:cNvPr>
          <p:cNvSpPr txBox="1"/>
          <p:nvPr userDrawn="1"/>
        </p:nvSpPr>
        <p:spPr>
          <a:xfrm>
            <a:off x="10085954" y="1011047"/>
            <a:ext cx="1388185" cy="216000"/>
          </a:xfrm>
          <a:prstGeom prst="rect">
            <a:avLst/>
          </a:prstGeom>
          <a:noFill/>
          <a:ln w="3175">
            <a:solidFill>
              <a:schemeClr val="tx1"/>
            </a:solidFill>
          </a:ln>
        </p:spPr>
        <p:txBody>
          <a:bodyPr wrap="square" rtlCol="0">
            <a:spAutoFit/>
          </a:bodyPr>
          <a:lstStyle/>
          <a:p>
            <a:r>
              <a:rPr kumimoji="1" lang="ja-JP" altLang="en-US" sz="800" b="1" dirty="0"/>
              <a:t>設置場所名等</a:t>
            </a:r>
          </a:p>
        </p:txBody>
      </p:sp>
      <p:sp>
        <p:nvSpPr>
          <p:cNvPr id="22" name="テキスト ボックス 21">
            <a:extLst>
              <a:ext uri="{FF2B5EF4-FFF2-40B4-BE49-F238E27FC236}">
                <a16:creationId xmlns:a16="http://schemas.microsoft.com/office/drawing/2014/main" id="{54A892B0-C269-8E26-D73B-A81B65EC5E7F}"/>
              </a:ext>
            </a:extLst>
          </p:cNvPr>
          <p:cNvSpPr txBox="1"/>
          <p:nvPr userDrawn="1"/>
        </p:nvSpPr>
        <p:spPr>
          <a:xfrm>
            <a:off x="10085954" y="791759"/>
            <a:ext cx="1388185" cy="215444"/>
          </a:xfrm>
          <a:prstGeom prst="rect">
            <a:avLst/>
          </a:prstGeom>
          <a:noFill/>
          <a:ln w="3175">
            <a:solidFill>
              <a:schemeClr val="tx1"/>
            </a:solidFill>
          </a:ln>
        </p:spPr>
        <p:txBody>
          <a:bodyPr wrap="square" rtlCol="0">
            <a:spAutoFit/>
          </a:bodyPr>
          <a:lstStyle/>
          <a:p>
            <a:r>
              <a:rPr kumimoji="1" lang="en-US" altLang="ja-JP" sz="800" b="1" dirty="0"/>
              <a:t>CO2</a:t>
            </a:r>
            <a:r>
              <a:rPr kumimoji="1" lang="ja-JP" altLang="en-US" sz="800" b="1" dirty="0"/>
              <a:t>削減量計算書の番号</a:t>
            </a:r>
            <a:endParaRPr kumimoji="1" lang="en-US" altLang="ja-JP" sz="800" b="1" dirty="0"/>
          </a:p>
        </p:txBody>
      </p:sp>
      <p:sp>
        <p:nvSpPr>
          <p:cNvPr id="28" name="正方形/長方形 27">
            <a:extLst>
              <a:ext uri="{FF2B5EF4-FFF2-40B4-BE49-F238E27FC236}">
                <a16:creationId xmlns:a16="http://schemas.microsoft.com/office/drawing/2014/main" id="{698132B6-CE32-2D85-778E-758F03BDB35D}"/>
              </a:ext>
            </a:extLst>
          </p:cNvPr>
          <p:cNvSpPr/>
          <p:nvPr userDrawn="1"/>
        </p:nvSpPr>
        <p:spPr>
          <a:xfrm>
            <a:off x="10085954" y="1324163"/>
            <a:ext cx="2340000" cy="223124"/>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53520F58-2BEB-4DA7-D5BB-EAD7D3BAA417}"/>
              </a:ext>
            </a:extLst>
          </p:cNvPr>
          <p:cNvSpPr txBox="1"/>
          <p:nvPr userDrawn="1"/>
        </p:nvSpPr>
        <p:spPr>
          <a:xfrm>
            <a:off x="10085954" y="1324163"/>
            <a:ext cx="1737493" cy="276999"/>
          </a:xfrm>
          <a:prstGeom prst="rect">
            <a:avLst/>
          </a:prstGeom>
          <a:noFill/>
        </p:spPr>
        <p:txBody>
          <a:bodyPr wrap="square" rtlCol="0">
            <a:spAutoFit/>
          </a:bodyPr>
          <a:lstStyle/>
          <a:p>
            <a:r>
              <a:rPr kumimoji="1" lang="ja-JP" altLang="en-US" sz="1200" b="1" dirty="0">
                <a:solidFill>
                  <a:srgbClr val="FF0000"/>
                </a:solidFill>
              </a:rPr>
              <a:t>撤去前写真（全体）</a:t>
            </a:r>
          </a:p>
        </p:txBody>
      </p:sp>
      <p:sp>
        <p:nvSpPr>
          <p:cNvPr id="16" name="日付プレースホルダー 15">
            <a:extLst>
              <a:ext uri="{FF2B5EF4-FFF2-40B4-BE49-F238E27FC236}">
                <a16:creationId xmlns:a16="http://schemas.microsoft.com/office/drawing/2014/main" id="{AA73D16A-0B62-DFC1-D74D-A7ADE4372C6E}"/>
              </a:ext>
            </a:extLst>
          </p:cNvPr>
          <p:cNvSpPr>
            <a:spLocks noGrp="1"/>
          </p:cNvSpPr>
          <p:nvPr>
            <p:ph type="dt" sz="half" idx="95"/>
          </p:nvPr>
        </p:nvSpPr>
        <p:spPr>
          <a:xfrm>
            <a:off x="8135185" y="132902"/>
            <a:ext cx="986044" cy="216000"/>
          </a:xfrm>
        </p:spPr>
        <p:txBody>
          <a:bodyPr/>
          <a:lstStyle/>
          <a:p>
            <a:fld id="{BC4B7450-E155-4D1A-8D33-3EF07A982F8D}" type="datetimeFigureOut">
              <a:rPr kumimoji="1" lang="ja-JP" altLang="en-US" smtClean="0"/>
              <a:t>2026/4/30</a:t>
            </a:fld>
            <a:endParaRPr kumimoji="1" lang="ja-JP" altLang="en-US"/>
          </a:p>
        </p:txBody>
      </p:sp>
      <p:sp>
        <p:nvSpPr>
          <p:cNvPr id="17" name="フッター プレースホルダー 16">
            <a:extLst>
              <a:ext uri="{FF2B5EF4-FFF2-40B4-BE49-F238E27FC236}">
                <a16:creationId xmlns:a16="http://schemas.microsoft.com/office/drawing/2014/main" id="{4CE19EED-6A1A-47A1-9A23-5B2B74F358AE}"/>
              </a:ext>
            </a:extLst>
          </p:cNvPr>
          <p:cNvSpPr>
            <a:spLocks noGrp="1"/>
          </p:cNvSpPr>
          <p:nvPr>
            <p:ph type="ftr" sz="quarter" idx="96"/>
          </p:nvPr>
        </p:nvSpPr>
        <p:spPr>
          <a:xfrm>
            <a:off x="12933965" y="84667"/>
            <a:ext cx="588575" cy="365125"/>
          </a:xfrm>
        </p:spPr>
        <p:txBody>
          <a:bodyPr/>
          <a:lstStyle/>
          <a:p>
            <a:endParaRPr kumimoji="1" lang="ja-JP" altLang="en-US" dirty="0"/>
          </a:p>
        </p:txBody>
      </p:sp>
      <p:sp>
        <p:nvSpPr>
          <p:cNvPr id="20" name="スライド番号プレースホルダー 19">
            <a:extLst>
              <a:ext uri="{FF2B5EF4-FFF2-40B4-BE49-F238E27FC236}">
                <a16:creationId xmlns:a16="http://schemas.microsoft.com/office/drawing/2014/main" id="{4F2A4C65-7116-A8DB-5483-9AEE692341EB}"/>
              </a:ext>
            </a:extLst>
          </p:cNvPr>
          <p:cNvSpPr>
            <a:spLocks noGrp="1"/>
          </p:cNvSpPr>
          <p:nvPr>
            <p:ph type="sldNum" sz="quarter" idx="97"/>
          </p:nvPr>
        </p:nvSpPr>
        <p:spPr>
          <a:xfrm>
            <a:off x="9356179" y="144614"/>
            <a:ext cx="408958" cy="172287"/>
          </a:xfrm>
        </p:spPr>
        <p:txBody>
          <a:bodyPr/>
          <a:lstStyle/>
          <a:p>
            <a:fld id="{593632D8-6ECA-4CE9-9266-143CB156B599}" type="slidenum">
              <a:rPr kumimoji="1" lang="ja-JP" altLang="en-US" smtClean="0"/>
              <a:t>‹#›</a:t>
            </a:fld>
            <a:endParaRPr kumimoji="1" lang="ja-JP" altLang="en-US"/>
          </a:p>
        </p:txBody>
      </p:sp>
      <p:sp>
        <p:nvSpPr>
          <p:cNvPr id="9" name="テキスト ボックス 8">
            <a:extLst>
              <a:ext uri="{FF2B5EF4-FFF2-40B4-BE49-F238E27FC236}">
                <a16:creationId xmlns:a16="http://schemas.microsoft.com/office/drawing/2014/main" id="{4EB09127-1958-37A3-8879-6505D08FE712}"/>
              </a:ext>
            </a:extLst>
          </p:cNvPr>
          <p:cNvSpPr txBox="1"/>
          <p:nvPr userDrawn="1"/>
        </p:nvSpPr>
        <p:spPr>
          <a:xfrm>
            <a:off x="12653793" y="1324163"/>
            <a:ext cx="1737493" cy="276999"/>
          </a:xfrm>
          <a:prstGeom prst="rect">
            <a:avLst/>
          </a:prstGeom>
          <a:noFill/>
        </p:spPr>
        <p:txBody>
          <a:bodyPr wrap="square" rtlCol="0">
            <a:spAutoFit/>
          </a:bodyPr>
          <a:lstStyle/>
          <a:p>
            <a:r>
              <a:rPr kumimoji="1" lang="ja-JP" altLang="en-US" sz="1200" b="1" dirty="0">
                <a:solidFill>
                  <a:srgbClr val="FF0000"/>
                </a:solidFill>
              </a:rPr>
              <a:t>撤去前写真（銘板）</a:t>
            </a:r>
          </a:p>
        </p:txBody>
      </p:sp>
      <p:sp>
        <p:nvSpPr>
          <p:cNvPr id="12" name="テキスト ボックス 11">
            <a:extLst>
              <a:ext uri="{FF2B5EF4-FFF2-40B4-BE49-F238E27FC236}">
                <a16:creationId xmlns:a16="http://schemas.microsoft.com/office/drawing/2014/main" id="{7D192152-C469-79F8-E004-F36EF6621921}"/>
              </a:ext>
            </a:extLst>
          </p:cNvPr>
          <p:cNvSpPr txBox="1"/>
          <p:nvPr userDrawn="1"/>
        </p:nvSpPr>
        <p:spPr>
          <a:xfrm>
            <a:off x="12653793" y="2001552"/>
            <a:ext cx="1737493" cy="276999"/>
          </a:xfrm>
          <a:prstGeom prst="rect">
            <a:avLst/>
          </a:prstGeom>
          <a:noFill/>
        </p:spPr>
        <p:txBody>
          <a:bodyPr wrap="square" rtlCol="0">
            <a:spAutoFit/>
          </a:bodyPr>
          <a:lstStyle/>
          <a:p>
            <a:r>
              <a:rPr kumimoji="1" lang="ja-JP" altLang="en-US" sz="1200" b="1" dirty="0">
                <a:solidFill>
                  <a:srgbClr val="FF0000"/>
                </a:solidFill>
              </a:rPr>
              <a:t>撤去前写真（全体）</a:t>
            </a:r>
          </a:p>
        </p:txBody>
      </p:sp>
      <p:sp>
        <p:nvSpPr>
          <p:cNvPr id="15" name="テキスト ボックス 14">
            <a:extLst>
              <a:ext uri="{FF2B5EF4-FFF2-40B4-BE49-F238E27FC236}">
                <a16:creationId xmlns:a16="http://schemas.microsoft.com/office/drawing/2014/main" id="{5BF4FDAE-DD8B-5876-6FFB-4AC89B6C9C8F}"/>
              </a:ext>
            </a:extLst>
          </p:cNvPr>
          <p:cNvSpPr txBox="1"/>
          <p:nvPr userDrawn="1"/>
        </p:nvSpPr>
        <p:spPr>
          <a:xfrm>
            <a:off x="12653793" y="2678941"/>
            <a:ext cx="1737493" cy="276999"/>
          </a:xfrm>
          <a:prstGeom prst="rect">
            <a:avLst/>
          </a:prstGeom>
          <a:noFill/>
        </p:spPr>
        <p:txBody>
          <a:bodyPr wrap="square" rtlCol="0">
            <a:spAutoFit/>
          </a:bodyPr>
          <a:lstStyle/>
          <a:p>
            <a:r>
              <a:rPr kumimoji="1" lang="ja-JP" altLang="en-US" sz="1200" b="1" dirty="0">
                <a:solidFill>
                  <a:srgbClr val="FF0000"/>
                </a:solidFill>
              </a:rPr>
              <a:t>設置後写真（銘板）</a:t>
            </a:r>
          </a:p>
        </p:txBody>
      </p:sp>
      <p:sp>
        <p:nvSpPr>
          <p:cNvPr id="23" name="テキスト ボックス 22">
            <a:extLst>
              <a:ext uri="{FF2B5EF4-FFF2-40B4-BE49-F238E27FC236}">
                <a16:creationId xmlns:a16="http://schemas.microsoft.com/office/drawing/2014/main" id="{FED32B34-D905-69EB-1A70-363339160BBE}"/>
              </a:ext>
            </a:extLst>
          </p:cNvPr>
          <p:cNvSpPr txBox="1"/>
          <p:nvPr userDrawn="1"/>
        </p:nvSpPr>
        <p:spPr>
          <a:xfrm>
            <a:off x="12653793" y="3194748"/>
            <a:ext cx="1737493" cy="276999"/>
          </a:xfrm>
          <a:prstGeom prst="rect">
            <a:avLst/>
          </a:prstGeom>
          <a:noFill/>
        </p:spPr>
        <p:txBody>
          <a:bodyPr wrap="square" rtlCol="0">
            <a:spAutoFit/>
          </a:bodyPr>
          <a:lstStyle/>
          <a:p>
            <a:r>
              <a:rPr kumimoji="1" lang="ja-JP" altLang="en-US" sz="1200" b="1" dirty="0">
                <a:solidFill>
                  <a:srgbClr val="FF0000"/>
                </a:solidFill>
              </a:rPr>
              <a:t>設置後写真（全体）</a:t>
            </a:r>
          </a:p>
        </p:txBody>
      </p:sp>
      <p:sp>
        <p:nvSpPr>
          <p:cNvPr id="25" name="テキスト ボックス 24">
            <a:extLst>
              <a:ext uri="{FF2B5EF4-FFF2-40B4-BE49-F238E27FC236}">
                <a16:creationId xmlns:a16="http://schemas.microsoft.com/office/drawing/2014/main" id="{4518674E-3B22-35D6-A7D7-A43DF22F43F5}"/>
              </a:ext>
            </a:extLst>
          </p:cNvPr>
          <p:cNvSpPr txBox="1"/>
          <p:nvPr userDrawn="1"/>
        </p:nvSpPr>
        <p:spPr>
          <a:xfrm>
            <a:off x="12653793" y="1593608"/>
            <a:ext cx="3437107" cy="415498"/>
          </a:xfrm>
          <a:prstGeom prst="rect">
            <a:avLst/>
          </a:prstGeom>
          <a:noFill/>
        </p:spPr>
        <p:txBody>
          <a:bodyPr wrap="square" rtlCol="0">
            <a:spAutoFit/>
          </a:bodyPr>
          <a:lstStyle/>
          <a:p>
            <a:r>
              <a:rPr kumimoji="1" lang="ja-JP" altLang="en-US" sz="1050" dirty="0"/>
              <a:t>撤去前設備の性能を示す資料として使用する場合のみ、交付申請時に提出してください。</a:t>
            </a:r>
            <a:endParaRPr kumimoji="1" lang="en-US" altLang="ja-JP" sz="1050" dirty="0"/>
          </a:p>
        </p:txBody>
      </p:sp>
      <p:sp>
        <p:nvSpPr>
          <p:cNvPr id="30" name="テキスト ボックス 29">
            <a:extLst>
              <a:ext uri="{FF2B5EF4-FFF2-40B4-BE49-F238E27FC236}">
                <a16:creationId xmlns:a16="http://schemas.microsoft.com/office/drawing/2014/main" id="{6D3788C5-D869-5A43-C6E9-EB9C3B02B7BA}"/>
              </a:ext>
            </a:extLst>
          </p:cNvPr>
          <p:cNvSpPr txBox="1"/>
          <p:nvPr userDrawn="1"/>
        </p:nvSpPr>
        <p:spPr>
          <a:xfrm>
            <a:off x="12653793" y="2270997"/>
            <a:ext cx="3437107" cy="415498"/>
          </a:xfrm>
          <a:prstGeom prst="rect">
            <a:avLst/>
          </a:prstGeom>
          <a:noFill/>
        </p:spPr>
        <p:txBody>
          <a:bodyPr wrap="square" rtlCol="0">
            <a:spAutoFit/>
          </a:bodyPr>
          <a:lstStyle/>
          <a:p>
            <a:r>
              <a:rPr kumimoji="1" lang="ja-JP" altLang="en-US" sz="1050" dirty="0"/>
              <a:t>撤去費用を補助経費に含む場合は交付申請時に、</a:t>
            </a:r>
            <a:endParaRPr kumimoji="1" lang="en-US" altLang="ja-JP" sz="1050" dirty="0"/>
          </a:p>
          <a:p>
            <a:r>
              <a:rPr kumimoji="1" lang="ja-JP" altLang="en-US" sz="1050" dirty="0"/>
              <a:t>含まない場合は実績報告時に提出してください。</a:t>
            </a:r>
            <a:endParaRPr kumimoji="1" lang="en-US" altLang="ja-JP" sz="1050" dirty="0"/>
          </a:p>
        </p:txBody>
      </p:sp>
      <p:sp>
        <p:nvSpPr>
          <p:cNvPr id="34" name="テキスト ボックス 33">
            <a:extLst>
              <a:ext uri="{FF2B5EF4-FFF2-40B4-BE49-F238E27FC236}">
                <a16:creationId xmlns:a16="http://schemas.microsoft.com/office/drawing/2014/main" id="{37CE0956-DCAF-0784-E61B-ADFCE545CB45}"/>
              </a:ext>
            </a:extLst>
          </p:cNvPr>
          <p:cNvSpPr txBox="1"/>
          <p:nvPr userDrawn="1"/>
        </p:nvSpPr>
        <p:spPr>
          <a:xfrm>
            <a:off x="12653793" y="2948386"/>
            <a:ext cx="3437107" cy="253916"/>
          </a:xfrm>
          <a:prstGeom prst="rect">
            <a:avLst/>
          </a:prstGeom>
          <a:noFill/>
        </p:spPr>
        <p:txBody>
          <a:bodyPr wrap="square" rtlCol="0">
            <a:spAutoFit/>
          </a:bodyPr>
          <a:lstStyle/>
          <a:p>
            <a:r>
              <a:rPr kumimoji="1" lang="ja-JP" altLang="en-US" sz="1050" dirty="0"/>
              <a:t>実績報告時に提出してください。</a:t>
            </a:r>
            <a:endParaRPr kumimoji="1" lang="en-US" altLang="ja-JP" sz="1050" dirty="0"/>
          </a:p>
        </p:txBody>
      </p:sp>
      <p:sp>
        <p:nvSpPr>
          <p:cNvPr id="35" name="テキスト ボックス 34">
            <a:extLst>
              <a:ext uri="{FF2B5EF4-FFF2-40B4-BE49-F238E27FC236}">
                <a16:creationId xmlns:a16="http://schemas.microsoft.com/office/drawing/2014/main" id="{E3231CF3-0130-6735-26B9-6030D0881106}"/>
              </a:ext>
            </a:extLst>
          </p:cNvPr>
          <p:cNvSpPr txBox="1"/>
          <p:nvPr userDrawn="1"/>
        </p:nvSpPr>
        <p:spPr>
          <a:xfrm>
            <a:off x="12653793" y="3464195"/>
            <a:ext cx="3437107" cy="415498"/>
          </a:xfrm>
          <a:prstGeom prst="rect">
            <a:avLst/>
          </a:prstGeom>
          <a:noFill/>
        </p:spPr>
        <p:txBody>
          <a:bodyPr wrap="square" rtlCol="0">
            <a:spAutoFit/>
          </a:bodyPr>
          <a:lstStyle/>
          <a:p>
            <a:r>
              <a:rPr kumimoji="1" lang="ja-JP" altLang="en-US" sz="1050" dirty="0"/>
              <a:t>撤去前設備がある場合、撤去前写真（全体）と同一のアングルから撮影し、実績報告時に提出してください。</a:t>
            </a:r>
            <a:endParaRPr kumimoji="1" lang="en-US" altLang="ja-JP" sz="1050" dirty="0"/>
          </a:p>
        </p:txBody>
      </p:sp>
      <p:sp>
        <p:nvSpPr>
          <p:cNvPr id="38" name="テキスト ボックス 37">
            <a:extLst>
              <a:ext uri="{FF2B5EF4-FFF2-40B4-BE49-F238E27FC236}">
                <a16:creationId xmlns:a16="http://schemas.microsoft.com/office/drawing/2014/main" id="{5C2D1151-78FE-CD71-040A-AFE048DFFBB0}"/>
              </a:ext>
            </a:extLst>
          </p:cNvPr>
          <p:cNvSpPr txBox="1"/>
          <p:nvPr userDrawn="1"/>
        </p:nvSpPr>
        <p:spPr>
          <a:xfrm>
            <a:off x="115959" y="974150"/>
            <a:ext cx="1737493" cy="246221"/>
          </a:xfrm>
          <a:prstGeom prst="rect">
            <a:avLst/>
          </a:prstGeom>
          <a:noFill/>
        </p:spPr>
        <p:txBody>
          <a:bodyPr wrap="square" rtlCol="0">
            <a:spAutoFit/>
          </a:bodyPr>
          <a:lstStyle/>
          <a:p>
            <a:r>
              <a:rPr kumimoji="1" lang="ja-JP" altLang="en-US" sz="1000" b="1" dirty="0">
                <a:solidFill>
                  <a:srgbClr val="FF0000"/>
                </a:solidFill>
              </a:rPr>
              <a:t>撤去前写真（銘板）</a:t>
            </a:r>
          </a:p>
        </p:txBody>
      </p:sp>
      <p:sp>
        <p:nvSpPr>
          <p:cNvPr id="46" name="テキスト ボックス 45">
            <a:extLst>
              <a:ext uri="{FF2B5EF4-FFF2-40B4-BE49-F238E27FC236}">
                <a16:creationId xmlns:a16="http://schemas.microsoft.com/office/drawing/2014/main" id="{C8819C93-A188-294A-5E5D-1D51BB64801F}"/>
              </a:ext>
            </a:extLst>
          </p:cNvPr>
          <p:cNvSpPr txBox="1"/>
          <p:nvPr userDrawn="1"/>
        </p:nvSpPr>
        <p:spPr>
          <a:xfrm>
            <a:off x="115959" y="3922001"/>
            <a:ext cx="1737493" cy="246221"/>
          </a:xfrm>
          <a:prstGeom prst="rect">
            <a:avLst/>
          </a:prstGeom>
          <a:noFill/>
        </p:spPr>
        <p:txBody>
          <a:bodyPr wrap="square" rtlCol="0">
            <a:spAutoFit/>
          </a:bodyPr>
          <a:lstStyle/>
          <a:p>
            <a:r>
              <a:rPr kumimoji="1" lang="ja-JP" altLang="en-US" sz="1000" b="1" dirty="0">
                <a:solidFill>
                  <a:srgbClr val="FF0000"/>
                </a:solidFill>
              </a:rPr>
              <a:t>撤去前写真（銘板）</a:t>
            </a:r>
          </a:p>
        </p:txBody>
      </p:sp>
      <p:sp>
        <p:nvSpPr>
          <p:cNvPr id="47" name="テキスト ボックス 46">
            <a:extLst>
              <a:ext uri="{FF2B5EF4-FFF2-40B4-BE49-F238E27FC236}">
                <a16:creationId xmlns:a16="http://schemas.microsoft.com/office/drawing/2014/main" id="{0EE9927B-D17B-EE48-AD49-86FE25627801}"/>
              </a:ext>
            </a:extLst>
          </p:cNvPr>
          <p:cNvSpPr txBox="1"/>
          <p:nvPr userDrawn="1"/>
        </p:nvSpPr>
        <p:spPr>
          <a:xfrm>
            <a:off x="2551025" y="974150"/>
            <a:ext cx="1737493" cy="246221"/>
          </a:xfrm>
          <a:prstGeom prst="rect">
            <a:avLst/>
          </a:prstGeom>
          <a:noFill/>
        </p:spPr>
        <p:txBody>
          <a:bodyPr wrap="square" rtlCol="0">
            <a:spAutoFit/>
          </a:bodyPr>
          <a:lstStyle/>
          <a:p>
            <a:r>
              <a:rPr kumimoji="1" lang="ja-JP" altLang="en-US" sz="1000" b="1" dirty="0">
                <a:solidFill>
                  <a:srgbClr val="FF0000"/>
                </a:solidFill>
              </a:rPr>
              <a:t>撤去前写真（全体）</a:t>
            </a:r>
          </a:p>
        </p:txBody>
      </p:sp>
      <p:sp>
        <p:nvSpPr>
          <p:cNvPr id="48" name="テキスト ボックス 47">
            <a:extLst>
              <a:ext uri="{FF2B5EF4-FFF2-40B4-BE49-F238E27FC236}">
                <a16:creationId xmlns:a16="http://schemas.microsoft.com/office/drawing/2014/main" id="{D1E0D757-8D03-1993-6F0E-C829FFDB066A}"/>
              </a:ext>
            </a:extLst>
          </p:cNvPr>
          <p:cNvSpPr txBox="1"/>
          <p:nvPr userDrawn="1"/>
        </p:nvSpPr>
        <p:spPr>
          <a:xfrm>
            <a:off x="2551025" y="3922001"/>
            <a:ext cx="1737493" cy="246221"/>
          </a:xfrm>
          <a:prstGeom prst="rect">
            <a:avLst/>
          </a:prstGeom>
          <a:noFill/>
        </p:spPr>
        <p:txBody>
          <a:bodyPr wrap="square" rtlCol="0">
            <a:spAutoFit/>
          </a:bodyPr>
          <a:lstStyle/>
          <a:p>
            <a:r>
              <a:rPr kumimoji="1" lang="ja-JP" altLang="en-US" sz="1000" b="1" dirty="0">
                <a:solidFill>
                  <a:srgbClr val="FF0000"/>
                </a:solidFill>
              </a:rPr>
              <a:t>撤去前写真（全体）</a:t>
            </a:r>
          </a:p>
        </p:txBody>
      </p:sp>
      <p:sp>
        <p:nvSpPr>
          <p:cNvPr id="54" name="テキスト ボックス 53">
            <a:extLst>
              <a:ext uri="{FF2B5EF4-FFF2-40B4-BE49-F238E27FC236}">
                <a16:creationId xmlns:a16="http://schemas.microsoft.com/office/drawing/2014/main" id="{531EDE68-A253-D29D-93B8-75B75AADD37E}"/>
              </a:ext>
            </a:extLst>
          </p:cNvPr>
          <p:cNvSpPr txBox="1"/>
          <p:nvPr userDrawn="1"/>
        </p:nvSpPr>
        <p:spPr>
          <a:xfrm>
            <a:off x="5062288" y="974150"/>
            <a:ext cx="1737493" cy="246221"/>
          </a:xfrm>
          <a:prstGeom prst="rect">
            <a:avLst/>
          </a:prstGeom>
          <a:noFill/>
        </p:spPr>
        <p:txBody>
          <a:bodyPr wrap="square" rtlCol="0">
            <a:spAutoFit/>
          </a:bodyPr>
          <a:lstStyle/>
          <a:p>
            <a:r>
              <a:rPr kumimoji="1" lang="ja-JP" altLang="en-US" sz="1000" b="1" dirty="0">
                <a:solidFill>
                  <a:srgbClr val="FF0000"/>
                </a:solidFill>
              </a:rPr>
              <a:t>設置後写真（銘板）</a:t>
            </a:r>
          </a:p>
        </p:txBody>
      </p:sp>
      <p:sp>
        <p:nvSpPr>
          <p:cNvPr id="55" name="テキスト ボックス 54">
            <a:extLst>
              <a:ext uri="{FF2B5EF4-FFF2-40B4-BE49-F238E27FC236}">
                <a16:creationId xmlns:a16="http://schemas.microsoft.com/office/drawing/2014/main" id="{35F15C49-824A-4DA5-D7B4-7C3A8497881A}"/>
              </a:ext>
            </a:extLst>
          </p:cNvPr>
          <p:cNvSpPr txBox="1"/>
          <p:nvPr userDrawn="1"/>
        </p:nvSpPr>
        <p:spPr>
          <a:xfrm>
            <a:off x="5062288" y="3922001"/>
            <a:ext cx="1737493" cy="246221"/>
          </a:xfrm>
          <a:prstGeom prst="rect">
            <a:avLst/>
          </a:prstGeom>
          <a:noFill/>
        </p:spPr>
        <p:txBody>
          <a:bodyPr wrap="square" rtlCol="0">
            <a:spAutoFit/>
          </a:bodyPr>
          <a:lstStyle/>
          <a:p>
            <a:r>
              <a:rPr kumimoji="1" lang="ja-JP" altLang="en-US" sz="1000" b="1" dirty="0">
                <a:solidFill>
                  <a:srgbClr val="FF0000"/>
                </a:solidFill>
              </a:rPr>
              <a:t>設置後写真（銘板）</a:t>
            </a:r>
          </a:p>
        </p:txBody>
      </p:sp>
      <p:sp>
        <p:nvSpPr>
          <p:cNvPr id="56" name="テキスト ボックス 55">
            <a:extLst>
              <a:ext uri="{FF2B5EF4-FFF2-40B4-BE49-F238E27FC236}">
                <a16:creationId xmlns:a16="http://schemas.microsoft.com/office/drawing/2014/main" id="{D757E275-43AE-69D6-E071-6D492AE2E23D}"/>
              </a:ext>
            </a:extLst>
          </p:cNvPr>
          <p:cNvSpPr txBox="1"/>
          <p:nvPr userDrawn="1"/>
        </p:nvSpPr>
        <p:spPr>
          <a:xfrm>
            <a:off x="7497354" y="974150"/>
            <a:ext cx="1737493" cy="246221"/>
          </a:xfrm>
          <a:prstGeom prst="rect">
            <a:avLst/>
          </a:prstGeom>
          <a:noFill/>
        </p:spPr>
        <p:txBody>
          <a:bodyPr wrap="square" rtlCol="0">
            <a:spAutoFit/>
          </a:bodyPr>
          <a:lstStyle/>
          <a:p>
            <a:r>
              <a:rPr kumimoji="1" lang="ja-JP" altLang="en-US" sz="1000" b="1" dirty="0">
                <a:solidFill>
                  <a:srgbClr val="FF0000"/>
                </a:solidFill>
              </a:rPr>
              <a:t>設置後写真（全体）</a:t>
            </a:r>
          </a:p>
        </p:txBody>
      </p:sp>
      <p:sp>
        <p:nvSpPr>
          <p:cNvPr id="57" name="テキスト ボックス 56">
            <a:extLst>
              <a:ext uri="{FF2B5EF4-FFF2-40B4-BE49-F238E27FC236}">
                <a16:creationId xmlns:a16="http://schemas.microsoft.com/office/drawing/2014/main" id="{BF83444F-CE1A-341C-00F8-57DA50353EF2}"/>
              </a:ext>
            </a:extLst>
          </p:cNvPr>
          <p:cNvSpPr txBox="1"/>
          <p:nvPr userDrawn="1"/>
        </p:nvSpPr>
        <p:spPr>
          <a:xfrm>
            <a:off x="7497354" y="3922001"/>
            <a:ext cx="1737493" cy="246221"/>
          </a:xfrm>
          <a:prstGeom prst="rect">
            <a:avLst/>
          </a:prstGeom>
          <a:noFill/>
        </p:spPr>
        <p:txBody>
          <a:bodyPr wrap="square" rtlCol="0">
            <a:spAutoFit/>
          </a:bodyPr>
          <a:lstStyle/>
          <a:p>
            <a:r>
              <a:rPr kumimoji="1" lang="ja-JP" altLang="en-US" sz="1000" b="1" dirty="0">
                <a:solidFill>
                  <a:srgbClr val="FF0000"/>
                </a:solidFill>
              </a:rPr>
              <a:t>設置後写真（全体）</a:t>
            </a:r>
          </a:p>
        </p:txBody>
      </p:sp>
      <p:sp>
        <p:nvSpPr>
          <p:cNvPr id="59" name="テキスト プレースホルダー 58">
            <a:extLst>
              <a:ext uri="{FF2B5EF4-FFF2-40B4-BE49-F238E27FC236}">
                <a16:creationId xmlns:a16="http://schemas.microsoft.com/office/drawing/2014/main" id="{1253554A-096E-40DC-3E8A-88C7B6628D4A}"/>
              </a:ext>
            </a:extLst>
          </p:cNvPr>
          <p:cNvSpPr>
            <a:spLocks noGrp="1"/>
          </p:cNvSpPr>
          <p:nvPr>
            <p:ph type="body" sz="quarter" idx="98" hasCustomPrompt="1"/>
          </p:nvPr>
        </p:nvSpPr>
        <p:spPr>
          <a:xfrm>
            <a:off x="1201025" y="591861"/>
            <a:ext cx="2520000" cy="360000"/>
          </a:xfrm>
          <a:ln>
            <a:solidFill>
              <a:schemeClr val="tx1"/>
            </a:solidFill>
          </a:ln>
        </p:spPr>
        <p:txBody>
          <a:bodyPr/>
          <a:lstStyle>
            <a:lvl1pPr>
              <a:buNone/>
              <a:defRPr sz="1800">
                <a:solidFill>
                  <a:schemeClr val="bg2">
                    <a:lumMod val="75000"/>
                  </a:schemeClr>
                </a:solidFill>
              </a:defRPr>
            </a:lvl1pPr>
            <a:lvl2pPr>
              <a:defRPr sz="1800"/>
            </a:lvl2pPr>
            <a:lvl3pPr>
              <a:defRPr sz="1800"/>
            </a:lvl3pPr>
            <a:lvl4pPr>
              <a:defRPr sz="1800"/>
            </a:lvl4pPr>
            <a:lvl5pPr>
              <a:defRPr sz="1800"/>
            </a:lvl5pPr>
          </a:lstStyle>
          <a:p>
            <a:pPr lvl="0"/>
            <a:r>
              <a:rPr kumimoji="1" lang="ja-JP" altLang="en-US" dirty="0"/>
              <a:t>記入欄</a:t>
            </a:r>
          </a:p>
        </p:txBody>
      </p:sp>
    </p:spTree>
    <p:extLst>
      <p:ext uri="{BB962C8B-B14F-4D97-AF65-F5344CB8AC3E}">
        <p14:creationId xmlns:p14="http://schemas.microsoft.com/office/powerpoint/2010/main" val="3791676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写真台帳（断熱改修・窓）">
    <p:spTree>
      <p:nvGrpSpPr>
        <p:cNvPr id="1" name=""/>
        <p:cNvGrpSpPr/>
        <p:nvPr/>
      </p:nvGrpSpPr>
      <p:grpSpPr>
        <a:xfrm>
          <a:off x="0" y="0"/>
          <a:ext cx="0" cy="0"/>
          <a:chOff x="0" y="0"/>
          <a:chExt cx="0" cy="0"/>
        </a:xfrm>
      </p:grpSpPr>
      <p:sp>
        <p:nvSpPr>
          <p:cNvPr id="67" name="日付プレースホルダー 66">
            <a:extLst>
              <a:ext uri="{FF2B5EF4-FFF2-40B4-BE49-F238E27FC236}">
                <a16:creationId xmlns:a16="http://schemas.microsoft.com/office/drawing/2014/main" id="{5ACC87F2-4CF6-4FD0-2977-567A620BF741}"/>
              </a:ext>
            </a:extLst>
          </p:cNvPr>
          <p:cNvSpPr>
            <a:spLocks noGrp="1"/>
          </p:cNvSpPr>
          <p:nvPr>
            <p:ph type="dt" sz="half" idx="35"/>
          </p:nvPr>
        </p:nvSpPr>
        <p:spPr>
          <a:xfrm>
            <a:off x="8134349" y="114301"/>
            <a:ext cx="1150759" cy="228770"/>
          </a:xfrm>
        </p:spPr>
        <p:txBody>
          <a:bodyPr/>
          <a:lstStyle/>
          <a:p>
            <a:fld id="{BC4B7450-E155-4D1A-8D33-3EF07A982F8D}" type="datetimeFigureOut">
              <a:rPr kumimoji="1" lang="ja-JP" altLang="en-US" smtClean="0"/>
              <a:t>2026/4/30</a:t>
            </a:fld>
            <a:endParaRPr kumimoji="1" lang="ja-JP" altLang="en-US" dirty="0"/>
          </a:p>
        </p:txBody>
      </p:sp>
      <p:sp>
        <p:nvSpPr>
          <p:cNvPr id="69" name="スライド番号プレースホルダー 68">
            <a:extLst>
              <a:ext uri="{FF2B5EF4-FFF2-40B4-BE49-F238E27FC236}">
                <a16:creationId xmlns:a16="http://schemas.microsoft.com/office/drawing/2014/main" id="{D5A44CE0-8CE6-3C4F-BDF2-1980F2913DFA}"/>
              </a:ext>
            </a:extLst>
          </p:cNvPr>
          <p:cNvSpPr>
            <a:spLocks noGrp="1"/>
          </p:cNvSpPr>
          <p:nvPr>
            <p:ph type="sldNum" sz="quarter" idx="37"/>
          </p:nvPr>
        </p:nvSpPr>
        <p:spPr>
          <a:xfrm>
            <a:off x="9372600" y="118508"/>
            <a:ext cx="386598" cy="228770"/>
          </a:xfrm>
        </p:spPr>
        <p:txBody>
          <a:bodyPr/>
          <a:lstStyle/>
          <a:p>
            <a:fld id="{593632D8-6ECA-4CE9-9266-143CB156B599}" type="slidenum">
              <a:rPr kumimoji="1" lang="ja-JP" altLang="en-US" smtClean="0"/>
              <a:t>‹#›</a:t>
            </a:fld>
            <a:endParaRPr kumimoji="1" lang="ja-JP" altLang="en-US" dirty="0"/>
          </a:p>
        </p:txBody>
      </p:sp>
      <p:sp>
        <p:nvSpPr>
          <p:cNvPr id="72" name="テキスト ボックス 71">
            <a:extLst>
              <a:ext uri="{FF2B5EF4-FFF2-40B4-BE49-F238E27FC236}">
                <a16:creationId xmlns:a16="http://schemas.microsoft.com/office/drawing/2014/main" id="{856D748C-8D92-7D3C-D96A-CC88C4BDC9C3}"/>
              </a:ext>
            </a:extLst>
          </p:cNvPr>
          <p:cNvSpPr txBox="1"/>
          <p:nvPr userDrawn="1"/>
        </p:nvSpPr>
        <p:spPr>
          <a:xfrm>
            <a:off x="102359" y="3985541"/>
            <a:ext cx="1546042" cy="246221"/>
          </a:xfrm>
          <a:prstGeom prst="rect">
            <a:avLst/>
          </a:prstGeom>
          <a:noFill/>
        </p:spPr>
        <p:txBody>
          <a:bodyPr wrap="square" rtlCol="0">
            <a:spAutoFit/>
          </a:bodyPr>
          <a:lstStyle/>
          <a:p>
            <a:r>
              <a:rPr kumimoji="1" lang="ja-JP" altLang="en-US" sz="1000" b="1" dirty="0">
                <a:solidFill>
                  <a:srgbClr val="FF0000"/>
                </a:solidFill>
              </a:rPr>
              <a:t>設置後写真（全体）</a:t>
            </a:r>
          </a:p>
        </p:txBody>
      </p:sp>
      <p:sp>
        <p:nvSpPr>
          <p:cNvPr id="73" name="テキスト ボックス 72">
            <a:extLst>
              <a:ext uri="{FF2B5EF4-FFF2-40B4-BE49-F238E27FC236}">
                <a16:creationId xmlns:a16="http://schemas.microsoft.com/office/drawing/2014/main" id="{8076AB7E-DFD0-8BBF-A30E-81EF1BFFD133}"/>
              </a:ext>
            </a:extLst>
          </p:cNvPr>
          <p:cNvSpPr txBox="1"/>
          <p:nvPr userDrawn="1"/>
        </p:nvSpPr>
        <p:spPr>
          <a:xfrm>
            <a:off x="2593103" y="968048"/>
            <a:ext cx="1546042" cy="246221"/>
          </a:xfrm>
          <a:prstGeom prst="rect">
            <a:avLst/>
          </a:prstGeom>
          <a:noFill/>
        </p:spPr>
        <p:txBody>
          <a:bodyPr wrap="square" rtlCol="0">
            <a:spAutoFit/>
          </a:bodyPr>
          <a:lstStyle/>
          <a:p>
            <a:r>
              <a:rPr kumimoji="1" lang="ja-JP" altLang="en-US" sz="1000" b="1" dirty="0">
                <a:solidFill>
                  <a:srgbClr val="FF0000"/>
                </a:solidFill>
              </a:rPr>
              <a:t>施工前写真（全体）</a:t>
            </a:r>
          </a:p>
        </p:txBody>
      </p:sp>
      <p:sp>
        <p:nvSpPr>
          <p:cNvPr id="74" name="テキスト ボックス 73">
            <a:extLst>
              <a:ext uri="{FF2B5EF4-FFF2-40B4-BE49-F238E27FC236}">
                <a16:creationId xmlns:a16="http://schemas.microsoft.com/office/drawing/2014/main" id="{FE420A29-34A3-518E-F522-08B852562054}"/>
              </a:ext>
            </a:extLst>
          </p:cNvPr>
          <p:cNvSpPr txBox="1"/>
          <p:nvPr userDrawn="1"/>
        </p:nvSpPr>
        <p:spPr>
          <a:xfrm>
            <a:off x="2593103" y="3985541"/>
            <a:ext cx="1546042" cy="246221"/>
          </a:xfrm>
          <a:prstGeom prst="rect">
            <a:avLst/>
          </a:prstGeom>
          <a:noFill/>
        </p:spPr>
        <p:txBody>
          <a:bodyPr wrap="square" rtlCol="0">
            <a:spAutoFit/>
          </a:bodyPr>
          <a:lstStyle/>
          <a:p>
            <a:r>
              <a:rPr kumimoji="1" lang="ja-JP" altLang="en-US" sz="1000" b="1" dirty="0">
                <a:solidFill>
                  <a:srgbClr val="FF0000"/>
                </a:solidFill>
              </a:rPr>
              <a:t>設置後写真（全体）</a:t>
            </a:r>
          </a:p>
        </p:txBody>
      </p:sp>
      <p:sp>
        <p:nvSpPr>
          <p:cNvPr id="75" name="テキスト ボックス 74">
            <a:extLst>
              <a:ext uri="{FF2B5EF4-FFF2-40B4-BE49-F238E27FC236}">
                <a16:creationId xmlns:a16="http://schemas.microsoft.com/office/drawing/2014/main" id="{E4684F69-1E51-5BAB-BF91-9D9F1FB412C6}"/>
              </a:ext>
            </a:extLst>
          </p:cNvPr>
          <p:cNvSpPr txBox="1"/>
          <p:nvPr userDrawn="1"/>
        </p:nvSpPr>
        <p:spPr>
          <a:xfrm>
            <a:off x="5048686" y="968049"/>
            <a:ext cx="2211095" cy="246221"/>
          </a:xfrm>
          <a:prstGeom prst="rect">
            <a:avLst/>
          </a:prstGeom>
          <a:noFill/>
        </p:spPr>
        <p:txBody>
          <a:bodyPr wrap="square" rtlCol="0">
            <a:spAutoFit/>
          </a:bodyPr>
          <a:lstStyle/>
          <a:p>
            <a:r>
              <a:rPr kumimoji="1" lang="ja-JP" altLang="en-US" sz="1000" b="1" dirty="0">
                <a:solidFill>
                  <a:srgbClr val="FF0000"/>
                </a:solidFill>
              </a:rPr>
              <a:t>工事中写真</a:t>
            </a:r>
          </a:p>
        </p:txBody>
      </p:sp>
      <p:sp>
        <p:nvSpPr>
          <p:cNvPr id="76" name="テキスト ボックス 75">
            <a:extLst>
              <a:ext uri="{FF2B5EF4-FFF2-40B4-BE49-F238E27FC236}">
                <a16:creationId xmlns:a16="http://schemas.microsoft.com/office/drawing/2014/main" id="{CB0D5C44-AF9A-C6CC-F85E-5C2B531CF350}"/>
              </a:ext>
            </a:extLst>
          </p:cNvPr>
          <p:cNvSpPr txBox="1"/>
          <p:nvPr userDrawn="1"/>
        </p:nvSpPr>
        <p:spPr>
          <a:xfrm>
            <a:off x="5048687" y="3985541"/>
            <a:ext cx="1991817" cy="246221"/>
          </a:xfrm>
          <a:prstGeom prst="rect">
            <a:avLst/>
          </a:prstGeom>
          <a:noFill/>
        </p:spPr>
        <p:txBody>
          <a:bodyPr wrap="square" rtlCol="0">
            <a:spAutoFit/>
          </a:bodyPr>
          <a:lstStyle/>
          <a:p>
            <a:r>
              <a:rPr kumimoji="1" lang="ja-JP" altLang="en-US" sz="1000" b="1" dirty="0">
                <a:solidFill>
                  <a:srgbClr val="FF0000"/>
                </a:solidFill>
              </a:rPr>
              <a:t>材料写真（型番・ラベル等）</a:t>
            </a:r>
          </a:p>
        </p:txBody>
      </p:sp>
      <p:sp>
        <p:nvSpPr>
          <p:cNvPr id="77" name="テキスト ボックス 76">
            <a:extLst>
              <a:ext uri="{FF2B5EF4-FFF2-40B4-BE49-F238E27FC236}">
                <a16:creationId xmlns:a16="http://schemas.microsoft.com/office/drawing/2014/main" id="{F977214F-14AF-38B8-3274-25F2A7F3B595}"/>
              </a:ext>
            </a:extLst>
          </p:cNvPr>
          <p:cNvSpPr txBox="1"/>
          <p:nvPr userDrawn="1"/>
        </p:nvSpPr>
        <p:spPr>
          <a:xfrm>
            <a:off x="7518210" y="968048"/>
            <a:ext cx="2240988" cy="246221"/>
          </a:xfrm>
          <a:prstGeom prst="rect">
            <a:avLst/>
          </a:prstGeom>
          <a:noFill/>
        </p:spPr>
        <p:txBody>
          <a:bodyPr wrap="square" rtlCol="0">
            <a:spAutoFit/>
          </a:bodyPr>
          <a:lstStyle/>
          <a:p>
            <a:r>
              <a:rPr kumimoji="1" lang="ja-JP" altLang="en-US" sz="1000" b="1" dirty="0">
                <a:solidFill>
                  <a:srgbClr val="FF0000"/>
                </a:solidFill>
              </a:rPr>
              <a:t>施工前写真（型番・ラベル等）</a:t>
            </a:r>
          </a:p>
        </p:txBody>
      </p:sp>
      <p:sp>
        <p:nvSpPr>
          <p:cNvPr id="78" name="テキスト ボックス 77">
            <a:extLst>
              <a:ext uri="{FF2B5EF4-FFF2-40B4-BE49-F238E27FC236}">
                <a16:creationId xmlns:a16="http://schemas.microsoft.com/office/drawing/2014/main" id="{1FB19C16-835A-22FE-EA50-C6AA5F488BBD}"/>
              </a:ext>
            </a:extLst>
          </p:cNvPr>
          <p:cNvSpPr txBox="1"/>
          <p:nvPr userDrawn="1"/>
        </p:nvSpPr>
        <p:spPr>
          <a:xfrm>
            <a:off x="7518209" y="3985541"/>
            <a:ext cx="1907999" cy="246221"/>
          </a:xfrm>
          <a:prstGeom prst="rect">
            <a:avLst/>
          </a:prstGeom>
          <a:noFill/>
        </p:spPr>
        <p:txBody>
          <a:bodyPr wrap="square" rtlCol="0">
            <a:spAutoFit/>
          </a:bodyPr>
          <a:lstStyle/>
          <a:p>
            <a:r>
              <a:rPr kumimoji="1" lang="ja-JP" altLang="en-US" sz="1000" b="1" dirty="0">
                <a:solidFill>
                  <a:srgbClr val="FF0000"/>
                </a:solidFill>
              </a:rPr>
              <a:t>材料写真（型番・ラベル等）</a:t>
            </a:r>
          </a:p>
        </p:txBody>
      </p:sp>
      <p:sp>
        <p:nvSpPr>
          <p:cNvPr id="80" name="Content Placeholder 2">
            <a:extLst>
              <a:ext uri="{FF2B5EF4-FFF2-40B4-BE49-F238E27FC236}">
                <a16:creationId xmlns:a16="http://schemas.microsoft.com/office/drawing/2014/main" id="{6A79673E-222E-9E93-00BE-13F24B51A9B8}"/>
              </a:ext>
            </a:extLst>
          </p:cNvPr>
          <p:cNvSpPr>
            <a:spLocks noGrp="1"/>
          </p:cNvSpPr>
          <p:nvPr>
            <p:ph idx="40" hasCustomPrompt="1"/>
          </p:nvPr>
        </p:nvSpPr>
        <p:spPr>
          <a:xfrm>
            <a:off x="77859" y="1221485"/>
            <a:ext cx="2340000" cy="216000"/>
          </a:xfrm>
          <a:ln w="3175">
            <a:solidFill>
              <a:schemeClr val="tx1"/>
            </a:solidFill>
          </a:ln>
        </p:spPr>
        <p:txBody>
          <a:bodyPr>
            <a:noAutofit/>
          </a:bodyPr>
          <a:lstStyle>
            <a:lvl1pPr>
              <a:buNone/>
              <a:defRPr sz="1000" b="1">
                <a:solidFill>
                  <a:srgbClr val="FF0000"/>
                </a:solidFill>
              </a:defRPr>
            </a:lvl1pPr>
            <a:lvl2pPr>
              <a:defRPr sz="1600"/>
            </a:lvl2pPr>
            <a:lvl3pPr>
              <a:defRPr sz="1600"/>
            </a:lvl3pPr>
            <a:lvl4pPr>
              <a:defRPr sz="1600"/>
            </a:lvl4pPr>
            <a:lvl5pPr>
              <a:defRPr sz="1600"/>
            </a:lvl5pPr>
          </a:lstStyle>
          <a:p>
            <a:pPr lvl="0"/>
            <a:r>
              <a:rPr lang="ja-JP" altLang="en-US" dirty="0"/>
              <a:t>異なる写真種別の場合は入力</a:t>
            </a:r>
          </a:p>
        </p:txBody>
      </p:sp>
      <p:sp>
        <p:nvSpPr>
          <p:cNvPr id="26" name="テキスト ボックス 25">
            <a:extLst>
              <a:ext uri="{FF2B5EF4-FFF2-40B4-BE49-F238E27FC236}">
                <a16:creationId xmlns:a16="http://schemas.microsoft.com/office/drawing/2014/main" id="{8EFE2158-9923-E652-21F5-007B4A99FBA2}"/>
              </a:ext>
            </a:extLst>
          </p:cNvPr>
          <p:cNvSpPr txBox="1"/>
          <p:nvPr userDrawn="1"/>
        </p:nvSpPr>
        <p:spPr>
          <a:xfrm>
            <a:off x="11034023" y="253829"/>
            <a:ext cx="2052626" cy="307777"/>
          </a:xfrm>
          <a:prstGeom prst="rect">
            <a:avLst/>
          </a:prstGeom>
          <a:noFill/>
        </p:spPr>
        <p:txBody>
          <a:bodyPr wrap="square" rtlCol="0">
            <a:spAutoFit/>
          </a:bodyPr>
          <a:lstStyle/>
          <a:p>
            <a:r>
              <a:rPr kumimoji="1" lang="ja-JP" altLang="en-US" sz="1400" dirty="0"/>
              <a:t>窓（内窓設置）</a:t>
            </a:r>
          </a:p>
        </p:txBody>
      </p:sp>
      <p:sp>
        <p:nvSpPr>
          <p:cNvPr id="27" name="正方形/長方形 26">
            <a:extLst>
              <a:ext uri="{FF2B5EF4-FFF2-40B4-BE49-F238E27FC236}">
                <a16:creationId xmlns:a16="http://schemas.microsoft.com/office/drawing/2014/main" id="{66A57A3F-9E92-184F-BA28-31F90574AE58}"/>
              </a:ext>
            </a:extLst>
          </p:cNvPr>
          <p:cNvSpPr/>
          <p:nvPr userDrawn="1"/>
        </p:nvSpPr>
        <p:spPr>
          <a:xfrm>
            <a:off x="11034023" y="262565"/>
            <a:ext cx="1789200" cy="24480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932AF768-39DE-A57A-1790-59BDCECE7F19}"/>
              </a:ext>
            </a:extLst>
          </p:cNvPr>
          <p:cNvSpPr txBox="1"/>
          <p:nvPr userDrawn="1"/>
        </p:nvSpPr>
        <p:spPr>
          <a:xfrm>
            <a:off x="11474141" y="601599"/>
            <a:ext cx="1737493" cy="276999"/>
          </a:xfrm>
          <a:prstGeom prst="rect">
            <a:avLst/>
          </a:prstGeom>
          <a:noFill/>
        </p:spPr>
        <p:txBody>
          <a:bodyPr wrap="square" rtlCol="0">
            <a:spAutoFit/>
          </a:bodyPr>
          <a:lstStyle/>
          <a:p>
            <a:r>
              <a:rPr kumimoji="1" lang="en-US" altLang="ja-JP" sz="1200" dirty="0"/>
              <a:t>AW-1</a:t>
            </a:r>
          </a:p>
        </p:txBody>
      </p:sp>
      <p:sp>
        <p:nvSpPr>
          <p:cNvPr id="32" name="正方形/長方形 31">
            <a:extLst>
              <a:ext uri="{FF2B5EF4-FFF2-40B4-BE49-F238E27FC236}">
                <a16:creationId xmlns:a16="http://schemas.microsoft.com/office/drawing/2014/main" id="{19D8B6E0-AA65-B48E-19FD-AAB41F3F4338}"/>
              </a:ext>
            </a:extLst>
          </p:cNvPr>
          <p:cNvSpPr/>
          <p:nvPr userDrawn="1"/>
        </p:nvSpPr>
        <p:spPr>
          <a:xfrm>
            <a:off x="11474140" y="601599"/>
            <a:ext cx="2048400" cy="216000"/>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448C15AA-4222-97C7-9DD4-BDAFED1E6C7B}"/>
              </a:ext>
            </a:extLst>
          </p:cNvPr>
          <p:cNvSpPr/>
          <p:nvPr userDrawn="1"/>
        </p:nvSpPr>
        <p:spPr>
          <a:xfrm>
            <a:off x="11474140" y="821443"/>
            <a:ext cx="2048400" cy="216000"/>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682D31D1-DD07-0593-06F2-99F8E21C504E}"/>
              </a:ext>
            </a:extLst>
          </p:cNvPr>
          <p:cNvSpPr/>
          <p:nvPr userDrawn="1"/>
        </p:nvSpPr>
        <p:spPr>
          <a:xfrm>
            <a:off x="10085954" y="1444611"/>
            <a:ext cx="2340000" cy="232343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B8EFD75B-DD93-1B79-7842-961F8AB4980D}"/>
              </a:ext>
            </a:extLst>
          </p:cNvPr>
          <p:cNvSpPr txBox="1"/>
          <p:nvPr userDrawn="1"/>
        </p:nvSpPr>
        <p:spPr>
          <a:xfrm>
            <a:off x="11474141" y="821443"/>
            <a:ext cx="1210955" cy="276999"/>
          </a:xfrm>
          <a:prstGeom prst="rect">
            <a:avLst/>
          </a:prstGeom>
          <a:noFill/>
        </p:spPr>
        <p:txBody>
          <a:bodyPr wrap="square" rtlCol="0">
            <a:spAutoFit/>
          </a:bodyPr>
          <a:lstStyle/>
          <a:p>
            <a:r>
              <a:rPr kumimoji="1" lang="en-US" altLang="ja-JP" sz="1200" dirty="0"/>
              <a:t>1</a:t>
            </a:r>
            <a:r>
              <a:rPr kumimoji="1" lang="ja-JP" altLang="en-US" sz="1200" dirty="0"/>
              <a:t>階リビング</a:t>
            </a:r>
          </a:p>
        </p:txBody>
      </p:sp>
      <p:sp>
        <p:nvSpPr>
          <p:cNvPr id="45" name="テキスト ボックス 44">
            <a:extLst>
              <a:ext uri="{FF2B5EF4-FFF2-40B4-BE49-F238E27FC236}">
                <a16:creationId xmlns:a16="http://schemas.microsoft.com/office/drawing/2014/main" id="{27B5A981-3FAB-56AE-FD50-AA3B4EB3817B}"/>
              </a:ext>
            </a:extLst>
          </p:cNvPr>
          <p:cNvSpPr txBox="1"/>
          <p:nvPr userDrawn="1"/>
        </p:nvSpPr>
        <p:spPr>
          <a:xfrm>
            <a:off x="10028563" y="30240"/>
            <a:ext cx="1546042" cy="246221"/>
          </a:xfrm>
          <a:prstGeom prst="rect">
            <a:avLst/>
          </a:prstGeom>
          <a:noFill/>
        </p:spPr>
        <p:txBody>
          <a:bodyPr wrap="square" rtlCol="0">
            <a:spAutoFit/>
          </a:bodyPr>
          <a:lstStyle/>
          <a:p>
            <a:r>
              <a:rPr kumimoji="1" lang="ja-JP" altLang="en-US" sz="1000" b="1" dirty="0">
                <a:solidFill>
                  <a:srgbClr val="FF0000"/>
                </a:solidFill>
              </a:rPr>
              <a:t>記入例</a:t>
            </a:r>
          </a:p>
        </p:txBody>
      </p:sp>
      <p:sp>
        <p:nvSpPr>
          <p:cNvPr id="95" name="Content Placeholder 2">
            <a:extLst>
              <a:ext uri="{FF2B5EF4-FFF2-40B4-BE49-F238E27FC236}">
                <a16:creationId xmlns:a16="http://schemas.microsoft.com/office/drawing/2014/main" id="{7860D7D7-2DA6-6327-8299-7A77C1ECBEAA}"/>
              </a:ext>
            </a:extLst>
          </p:cNvPr>
          <p:cNvSpPr>
            <a:spLocks noGrp="1"/>
          </p:cNvSpPr>
          <p:nvPr>
            <p:ph idx="64" hasCustomPrompt="1"/>
          </p:nvPr>
        </p:nvSpPr>
        <p:spPr>
          <a:xfrm>
            <a:off x="2563187" y="1221485"/>
            <a:ext cx="2340000" cy="216000"/>
          </a:xfrm>
          <a:ln w="3175">
            <a:solidFill>
              <a:schemeClr val="tx1"/>
            </a:solidFill>
          </a:ln>
        </p:spPr>
        <p:txBody>
          <a:bodyPr>
            <a:noAutofit/>
          </a:bodyPr>
          <a:lstStyle>
            <a:lvl1pPr>
              <a:buNone/>
              <a:defRPr sz="1000" b="1">
                <a:solidFill>
                  <a:srgbClr val="FF0000"/>
                </a:solidFill>
              </a:defRPr>
            </a:lvl1pPr>
            <a:lvl2pPr>
              <a:defRPr sz="1600"/>
            </a:lvl2pPr>
            <a:lvl3pPr>
              <a:defRPr sz="1600"/>
            </a:lvl3pPr>
            <a:lvl4pPr>
              <a:defRPr sz="1600"/>
            </a:lvl4pPr>
            <a:lvl5pPr>
              <a:defRPr sz="1600"/>
            </a:lvl5pPr>
          </a:lstStyle>
          <a:p>
            <a:pPr lvl="0"/>
            <a:r>
              <a:rPr lang="ja-JP" altLang="en-US" dirty="0"/>
              <a:t>異なる写真種別の場合は入力</a:t>
            </a:r>
          </a:p>
        </p:txBody>
      </p:sp>
      <p:sp>
        <p:nvSpPr>
          <p:cNvPr id="101" name="Content Placeholder 2">
            <a:extLst>
              <a:ext uri="{FF2B5EF4-FFF2-40B4-BE49-F238E27FC236}">
                <a16:creationId xmlns:a16="http://schemas.microsoft.com/office/drawing/2014/main" id="{CB5E8308-A9C8-E87A-1926-86394A8E4803}"/>
              </a:ext>
            </a:extLst>
          </p:cNvPr>
          <p:cNvSpPr>
            <a:spLocks noGrp="1"/>
          </p:cNvSpPr>
          <p:nvPr>
            <p:ph idx="67" hasCustomPrompt="1"/>
          </p:nvPr>
        </p:nvSpPr>
        <p:spPr>
          <a:xfrm>
            <a:off x="5024190" y="1221485"/>
            <a:ext cx="2340000" cy="216000"/>
          </a:xfrm>
          <a:ln w="3175">
            <a:solidFill>
              <a:schemeClr val="tx1"/>
            </a:solidFill>
          </a:ln>
        </p:spPr>
        <p:txBody>
          <a:bodyPr>
            <a:noAutofit/>
          </a:bodyPr>
          <a:lstStyle>
            <a:lvl1pPr>
              <a:buNone/>
              <a:defRPr sz="1000" b="1">
                <a:solidFill>
                  <a:srgbClr val="FF0000"/>
                </a:solidFill>
              </a:defRPr>
            </a:lvl1pPr>
            <a:lvl2pPr>
              <a:defRPr sz="1600"/>
            </a:lvl2pPr>
            <a:lvl3pPr>
              <a:defRPr sz="1600"/>
            </a:lvl3pPr>
            <a:lvl4pPr>
              <a:defRPr sz="1600"/>
            </a:lvl4pPr>
            <a:lvl5pPr>
              <a:defRPr sz="1600"/>
            </a:lvl5pPr>
          </a:lstStyle>
          <a:p>
            <a:pPr lvl="0"/>
            <a:r>
              <a:rPr lang="ja-JP" altLang="en-US" dirty="0"/>
              <a:t>異なる写真種別の場合は入力</a:t>
            </a:r>
          </a:p>
        </p:txBody>
      </p:sp>
      <p:sp>
        <p:nvSpPr>
          <p:cNvPr id="107" name="Content Placeholder 2">
            <a:extLst>
              <a:ext uri="{FF2B5EF4-FFF2-40B4-BE49-F238E27FC236}">
                <a16:creationId xmlns:a16="http://schemas.microsoft.com/office/drawing/2014/main" id="{0974BA82-E090-608A-24CA-D215AEB8B672}"/>
              </a:ext>
            </a:extLst>
          </p:cNvPr>
          <p:cNvSpPr>
            <a:spLocks noGrp="1"/>
          </p:cNvSpPr>
          <p:nvPr>
            <p:ph idx="70" hasCustomPrompt="1"/>
          </p:nvPr>
        </p:nvSpPr>
        <p:spPr>
          <a:xfrm>
            <a:off x="7488296" y="1221485"/>
            <a:ext cx="2340000" cy="216000"/>
          </a:xfrm>
          <a:ln w="3175">
            <a:solidFill>
              <a:schemeClr val="tx1"/>
            </a:solidFill>
          </a:ln>
        </p:spPr>
        <p:txBody>
          <a:bodyPr>
            <a:noAutofit/>
          </a:bodyPr>
          <a:lstStyle>
            <a:lvl1pPr>
              <a:buNone/>
              <a:defRPr sz="1000" b="1">
                <a:solidFill>
                  <a:srgbClr val="FF0000"/>
                </a:solidFill>
              </a:defRPr>
            </a:lvl1pPr>
            <a:lvl2pPr>
              <a:defRPr sz="1600"/>
            </a:lvl2pPr>
            <a:lvl3pPr>
              <a:defRPr sz="1600"/>
            </a:lvl3pPr>
            <a:lvl4pPr>
              <a:defRPr sz="1600"/>
            </a:lvl4pPr>
            <a:lvl5pPr>
              <a:defRPr sz="1600"/>
            </a:lvl5pPr>
          </a:lstStyle>
          <a:p>
            <a:pPr lvl="0"/>
            <a:r>
              <a:rPr lang="ja-JP" altLang="en-US" dirty="0"/>
              <a:t>異なる写真種別の場合は入力</a:t>
            </a:r>
          </a:p>
        </p:txBody>
      </p:sp>
      <p:sp>
        <p:nvSpPr>
          <p:cNvPr id="137" name="Content Placeholder 2">
            <a:extLst>
              <a:ext uri="{FF2B5EF4-FFF2-40B4-BE49-F238E27FC236}">
                <a16:creationId xmlns:a16="http://schemas.microsoft.com/office/drawing/2014/main" id="{174F4880-2729-22A2-A38F-FD0BFBF8E719}"/>
              </a:ext>
            </a:extLst>
          </p:cNvPr>
          <p:cNvSpPr>
            <a:spLocks noGrp="1"/>
          </p:cNvSpPr>
          <p:nvPr>
            <p:ph idx="73" hasCustomPrompt="1"/>
          </p:nvPr>
        </p:nvSpPr>
        <p:spPr>
          <a:xfrm>
            <a:off x="77859" y="4241808"/>
            <a:ext cx="2340000" cy="216000"/>
          </a:xfrm>
          <a:ln w="3175">
            <a:solidFill>
              <a:schemeClr val="tx1"/>
            </a:solidFill>
          </a:ln>
        </p:spPr>
        <p:txBody>
          <a:bodyPr>
            <a:noAutofit/>
          </a:bodyPr>
          <a:lstStyle>
            <a:lvl1pPr>
              <a:buNone/>
              <a:defRPr sz="1000" b="1">
                <a:solidFill>
                  <a:srgbClr val="FF0000"/>
                </a:solidFill>
              </a:defRPr>
            </a:lvl1pPr>
            <a:lvl2pPr>
              <a:defRPr sz="1600"/>
            </a:lvl2pPr>
            <a:lvl3pPr>
              <a:defRPr sz="1600"/>
            </a:lvl3pPr>
            <a:lvl4pPr>
              <a:defRPr sz="1600"/>
            </a:lvl4pPr>
            <a:lvl5pPr>
              <a:defRPr sz="1600"/>
            </a:lvl5pPr>
          </a:lstStyle>
          <a:p>
            <a:pPr lvl="0"/>
            <a:r>
              <a:rPr lang="ja-JP" altLang="en-US" dirty="0"/>
              <a:t>異なる写真種別の場合は入力</a:t>
            </a:r>
          </a:p>
        </p:txBody>
      </p:sp>
      <p:sp>
        <p:nvSpPr>
          <p:cNvPr id="143" name="Content Placeholder 2">
            <a:extLst>
              <a:ext uri="{FF2B5EF4-FFF2-40B4-BE49-F238E27FC236}">
                <a16:creationId xmlns:a16="http://schemas.microsoft.com/office/drawing/2014/main" id="{01DBC9C1-0836-6199-1283-76DC6721BC11}"/>
              </a:ext>
            </a:extLst>
          </p:cNvPr>
          <p:cNvSpPr>
            <a:spLocks noGrp="1"/>
          </p:cNvSpPr>
          <p:nvPr>
            <p:ph idx="76" hasCustomPrompt="1"/>
          </p:nvPr>
        </p:nvSpPr>
        <p:spPr>
          <a:xfrm>
            <a:off x="2563187" y="4241808"/>
            <a:ext cx="2340000" cy="216000"/>
          </a:xfrm>
          <a:ln w="3175">
            <a:solidFill>
              <a:schemeClr val="tx1"/>
            </a:solidFill>
          </a:ln>
        </p:spPr>
        <p:txBody>
          <a:bodyPr>
            <a:noAutofit/>
          </a:bodyPr>
          <a:lstStyle>
            <a:lvl1pPr>
              <a:buNone/>
              <a:defRPr sz="1000" b="1">
                <a:solidFill>
                  <a:srgbClr val="FF0000"/>
                </a:solidFill>
              </a:defRPr>
            </a:lvl1pPr>
            <a:lvl2pPr>
              <a:defRPr sz="1600"/>
            </a:lvl2pPr>
            <a:lvl3pPr>
              <a:defRPr sz="1600"/>
            </a:lvl3pPr>
            <a:lvl4pPr>
              <a:defRPr sz="1600"/>
            </a:lvl4pPr>
            <a:lvl5pPr>
              <a:defRPr sz="1600"/>
            </a:lvl5pPr>
          </a:lstStyle>
          <a:p>
            <a:pPr lvl="0"/>
            <a:r>
              <a:rPr lang="ja-JP" altLang="en-US" dirty="0"/>
              <a:t>異なる写真種別の場合は入力</a:t>
            </a:r>
          </a:p>
        </p:txBody>
      </p:sp>
      <p:sp>
        <p:nvSpPr>
          <p:cNvPr id="149" name="Content Placeholder 2">
            <a:extLst>
              <a:ext uri="{FF2B5EF4-FFF2-40B4-BE49-F238E27FC236}">
                <a16:creationId xmlns:a16="http://schemas.microsoft.com/office/drawing/2014/main" id="{D5F32E86-0C3F-4DD2-A446-8E51EBA1FB76}"/>
              </a:ext>
            </a:extLst>
          </p:cNvPr>
          <p:cNvSpPr>
            <a:spLocks noGrp="1"/>
          </p:cNvSpPr>
          <p:nvPr>
            <p:ph idx="79" hasCustomPrompt="1"/>
          </p:nvPr>
        </p:nvSpPr>
        <p:spPr>
          <a:xfrm>
            <a:off x="5024190" y="4241808"/>
            <a:ext cx="2340000" cy="216000"/>
          </a:xfrm>
          <a:ln w="3175">
            <a:solidFill>
              <a:schemeClr val="tx1"/>
            </a:solidFill>
          </a:ln>
        </p:spPr>
        <p:txBody>
          <a:bodyPr>
            <a:noAutofit/>
          </a:bodyPr>
          <a:lstStyle>
            <a:lvl1pPr>
              <a:buNone/>
              <a:defRPr sz="1000" b="1">
                <a:solidFill>
                  <a:srgbClr val="FF0000"/>
                </a:solidFill>
              </a:defRPr>
            </a:lvl1pPr>
            <a:lvl2pPr>
              <a:defRPr sz="1600"/>
            </a:lvl2pPr>
            <a:lvl3pPr>
              <a:defRPr sz="1600"/>
            </a:lvl3pPr>
            <a:lvl4pPr>
              <a:defRPr sz="1600"/>
            </a:lvl4pPr>
            <a:lvl5pPr>
              <a:defRPr sz="1600"/>
            </a:lvl5pPr>
          </a:lstStyle>
          <a:p>
            <a:pPr lvl="0"/>
            <a:r>
              <a:rPr lang="ja-JP" altLang="en-US" dirty="0"/>
              <a:t>異なる写真種別の場合は入力</a:t>
            </a:r>
          </a:p>
        </p:txBody>
      </p:sp>
      <p:sp>
        <p:nvSpPr>
          <p:cNvPr id="155" name="Content Placeholder 2">
            <a:extLst>
              <a:ext uri="{FF2B5EF4-FFF2-40B4-BE49-F238E27FC236}">
                <a16:creationId xmlns:a16="http://schemas.microsoft.com/office/drawing/2014/main" id="{D8AC48FF-8633-07B2-4A3F-6F7B2D0C811F}"/>
              </a:ext>
            </a:extLst>
          </p:cNvPr>
          <p:cNvSpPr>
            <a:spLocks noGrp="1"/>
          </p:cNvSpPr>
          <p:nvPr>
            <p:ph idx="82" hasCustomPrompt="1"/>
          </p:nvPr>
        </p:nvSpPr>
        <p:spPr>
          <a:xfrm>
            <a:off x="7488296" y="4241808"/>
            <a:ext cx="2340000" cy="216000"/>
          </a:xfrm>
          <a:ln w="3175">
            <a:solidFill>
              <a:schemeClr val="tx1"/>
            </a:solidFill>
          </a:ln>
        </p:spPr>
        <p:txBody>
          <a:bodyPr>
            <a:noAutofit/>
          </a:bodyPr>
          <a:lstStyle>
            <a:lvl1pPr>
              <a:buNone/>
              <a:defRPr sz="1000" b="1">
                <a:solidFill>
                  <a:srgbClr val="FF0000"/>
                </a:solidFill>
              </a:defRPr>
            </a:lvl1pPr>
            <a:lvl2pPr>
              <a:defRPr sz="1600"/>
            </a:lvl2pPr>
            <a:lvl3pPr>
              <a:defRPr sz="1600"/>
            </a:lvl3pPr>
            <a:lvl4pPr>
              <a:defRPr sz="1600"/>
            </a:lvl4pPr>
            <a:lvl5pPr>
              <a:defRPr sz="1600"/>
            </a:lvl5pPr>
          </a:lstStyle>
          <a:p>
            <a:pPr lvl="0"/>
            <a:r>
              <a:rPr lang="ja-JP" altLang="en-US" dirty="0"/>
              <a:t>異なる写真種別の場合は入力</a:t>
            </a:r>
          </a:p>
        </p:txBody>
      </p:sp>
      <p:sp>
        <p:nvSpPr>
          <p:cNvPr id="1026" name="テキスト ボックス 1025">
            <a:extLst>
              <a:ext uri="{FF2B5EF4-FFF2-40B4-BE49-F238E27FC236}">
                <a16:creationId xmlns:a16="http://schemas.microsoft.com/office/drawing/2014/main" id="{88D4B989-D9B1-D007-86C9-B8C0F0EE3535}"/>
              </a:ext>
            </a:extLst>
          </p:cNvPr>
          <p:cNvSpPr txBox="1"/>
          <p:nvPr userDrawn="1"/>
        </p:nvSpPr>
        <p:spPr>
          <a:xfrm>
            <a:off x="10090616" y="262565"/>
            <a:ext cx="944328" cy="244800"/>
          </a:xfrm>
          <a:prstGeom prst="rect">
            <a:avLst/>
          </a:prstGeom>
          <a:noFill/>
          <a:ln w="3175">
            <a:solidFill>
              <a:schemeClr val="tx1"/>
            </a:solidFill>
          </a:ln>
        </p:spPr>
        <p:txBody>
          <a:bodyPr wrap="square" rtlCol="0">
            <a:spAutoFit/>
          </a:bodyPr>
          <a:lstStyle/>
          <a:p>
            <a:pPr algn="l"/>
            <a:r>
              <a:rPr kumimoji="1" lang="zh-TW" altLang="en-US" sz="800" b="1" dirty="0">
                <a:latin typeface="游ゴシック" panose="020B0400000000000000" pitchFamily="50" charset="-128"/>
                <a:ea typeface="游ゴシック" panose="020B0400000000000000" pitchFamily="50" charset="-128"/>
              </a:rPr>
              <a:t>補助対象設備名</a:t>
            </a:r>
          </a:p>
        </p:txBody>
      </p:sp>
      <p:sp>
        <p:nvSpPr>
          <p:cNvPr id="1033" name="図プレースホルダー 1032">
            <a:extLst>
              <a:ext uri="{FF2B5EF4-FFF2-40B4-BE49-F238E27FC236}">
                <a16:creationId xmlns:a16="http://schemas.microsoft.com/office/drawing/2014/main" id="{C9DA1D42-DF62-8314-3D46-C4CE0BD0701E}"/>
              </a:ext>
            </a:extLst>
          </p:cNvPr>
          <p:cNvSpPr>
            <a:spLocks noGrp="1"/>
          </p:cNvSpPr>
          <p:nvPr>
            <p:ph type="pic" sz="quarter" idx="84" hasCustomPrompt="1"/>
          </p:nvPr>
        </p:nvSpPr>
        <p:spPr>
          <a:xfrm>
            <a:off x="77859" y="1437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900">
                <a:solidFill>
                  <a:schemeClr val="bg2">
                    <a:lumMod val="75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t>　　窓・ガラスの場合：既設窓全体が写り、カーテン等で隠れていないことを確認してください。</a:t>
            </a:r>
            <a:br>
              <a:rPr lang="en-US" altLang="ja-JP" dirty="0"/>
            </a:br>
            <a:r>
              <a:rPr lang="ja-JP" altLang="en-US" dirty="0"/>
              <a:t>　　断熱改修の場合：解体撤去前の施工面全体が写っていることを確認してください。</a:t>
            </a:r>
            <a:r>
              <a:rPr lang="en-US" altLang="ja-JP" dirty="0"/>
              <a:t>(</a:t>
            </a:r>
            <a:r>
              <a:rPr lang="ja-JP" altLang="en-US" dirty="0"/>
              <a:t>複数枚可</a:t>
            </a:r>
            <a:r>
              <a:rPr lang="en-US" altLang="ja-JP" dirty="0"/>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＜画像貼付欄＞</a:t>
            </a:r>
          </a:p>
        </p:txBody>
      </p:sp>
      <p:sp>
        <p:nvSpPr>
          <p:cNvPr id="1034" name="図プレースホルダー 1032">
            <a:extLst>
              <a:ext uri="{FF2B5EF4-FFF2-40B4-BE49-F238E27FC236}">
                <a16:creationId xmlns:a16="http://schemas.microsoft.com/office/drawing/2014/main" id="{0EC966E7-6770-E459-9814-C6295346A01D}"/>
              </a:ext>
            </a:extLst>
          </p:cNvPr>
          <p:cNvSpPr>
            <a:spLocks noGrp="1"/>
          </p:cNvSpPr>
          <p:nvPr>
            <p:ph type="pic" sz="quarter" idx="85" hasCustomPrompt="1"/>
          </p:nvPr>
        </p:nvSpPr>
        <p:spPr>
          <a:xfrm>
            <a:off x="2563187" y="1437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900">
                <a:solidFill>
                  <a:schemeClr val="bg2">
                    <a:lumMod val="75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t>　　窓・ガラスの場合：既設窓全体が写り、カーテン等で隠れていないことを確認してください。</a:t>
            </a:r>
            <a:br>
              <a:rPr lang="en-US" altLang="ja-JP" dirty="0"/>
            </a:br>
            <a:r>
              <a:rPr lang="ja-JP" altLang="en-US" dirty="0"/>
              <a:t>　　断熱改修の場合：解体撤去前の施工面全体が写っていることを確認してください。</a:t>
            </a:r>
            <a:r>
              <a:rPr lang="en-US" altLang="ja-JP" dirty="0"/>
              <a:t>(</a:t>
            </a:r>
            <a:r>
              <a:rPr lang="ja-JP" altLang="en-US" dirty="0"/>
              <a:t>複数枚可</a:t>
            </a:r>
            <a:r>
              <a:rPr lang="en-US" altLang="ja-JP" dirty="0"/>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＜画像貼付欄＞</a:t>
            </a:r>
          </a:p>
        </p:txBody>
      </p:sp>
      <p:sp>
        <p:nvSpPr>
          <p:cNvPr id="1035" name="図プレースホルダー 1032">
            <a:extLst>
              <a:ext uri="{FF2B5EF4-FFF2-40B4-BE49-F238E27FC236}">
                <a16:creationId xmlns:a16="http://schemas.microsoft.com/office/drawing/2014/main" id="{ADC48B1C-2A79-E823-C16A-73615C57D0A6}"/>
              </a:ext>
            </a:extLst>
          </p:cNvPr>
          <p:cNvSpPr>
            <a:spLocks noGrp="1"/>
          </p:cNvSpPr>
          <p:nvPr>
            <p:ph type="pic" sz="quarter" idx="86" hasCustomPrompt="1"/>
          </p:nvPr>
        </p:nvSpPr>
        <p:spPr>
          <a:xfrm>
            <a:off x="5024190" y="1437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lvl="0"/>
            <a:r>
              <a:rPr lang="ja-JP" altLang="en-US" dirty="0"/>
              <a:t>　　「工事名」「撮影日」「撮影箇所」を記載した黒板等を一緒に撮影してください。断熱材の場合は敷設している様子を撮影してください。</a:t>
            </a:r>
            <a:endParaRPr lang="en-US" altLang="ja-JP" dirty="0"/>
          </a:p>
          <a:p>
            <a:pPr lvl="0"/>
            <a:endParaRPr kumimoji="1" lang="en-US" altLang="ja-JP" dirty="0"/>
          </a:p>
          <a:p>
            <a:pPr lvl="0"/>
            <a:endParaRPr kumimoji="1" lang="en-US" altLang="ja-JP" dirty="0"/>
          </a:p>
          <a:p>
            <a:pPr lvl="0"/>
            <a:r>
              <a:rPr kumimoji="1" lang="ja-JP" altLang="en-US" dirty="0"/>
              <a:t>＜画像貼付欄＞</a:t>
            </a:r>
          </a:p>
        </p:txBody>
      </p:sp>
      <p:sp>
        <p:nvSpPr>
          <p:cNvPr id="1036" name="図プレースホルダー 1032">
            <a:extLst>
              <a:ext uri="{FF2B5EF4-FFF2-40B4-BE49-F238E27FC236}">
                <a16:creationId xmlns:a16="http://schemas.microsoft.com/office/drawing/2014/main" id="{1522694E-E368-68F8-1127-E06677E94811}"/>
              </a:ext>
            </a:extLst>
          </p:cNvPr>
          <p:cNvSpPr>
            <a:spLocks noGrp="1"/>
          </p:cNvSpPr>
          <p:nvPr>
            <p:ph type="pic" sz="quarter" idx="87" hasCustomPrompt="1"/>
          </p:nvPr>
        </p:nvSpPr>
        <p:spPr>
          <a:xfrm>
            <a:off x="7488296" y="1437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lvl="0"/>
            <a:r>
              <a:rPr lang="ja-JP" altLang="en-US" dirty="0"/>
              <a:t>　　既設材料の性能を示す必要がある場合のみ、文字や性能がはっきり読み取れるように撮影してください。（窓の場合、裏に黒い紙をあてがう等）</a:t>
            </a:r>
            <a:endParaRPr lang="en-US" altLang="ja-JP" dirty="0"/>
          </a:p>
          <a:p>
            <a:pPr lvl="0"/>
            <a:endParaRPr kumimoji="1" lang="en-US" altLang="ja-JP" dirty="0"/>
          </a:p>
          <a:p>
            <a:pPr lvl="0"/>
            <a:endParaRPr kumimoji="1" lang="en-US" altLang="ja-JP" dirty="0"/>
          </a:p>
          <a:p>
            <a:pPr lvl="0"/>
            <a:r>
              <a:rPr kumimoji="1" lang="ja-JP" altLang="en-US" dirty="0"/>
              <a:t>＜画像貼付欄＞</a:t>
            </a:r>
          </a:p>
        </p:txBody>
      </p:sp>
      <p:sp>
        <p:nvSpPr>
          <p:cNvPr id="1037" name="図プレースホルダー 1032">
            <a:extLst>
              <a:ext uri="{FF2B5EF4-FFF2-40B4-BE49-F238E27FC236}">
                <a16:creationId xmlns:a16="http://schemas.microsoft.com/office/drawing/2014/main" id="{CEF9949B-3042-1299-B33F-49DD897395B5}"/>
              </a:ext>
            </a:extLst>
          </p:cNvPr>
          <p:cNvSpPr>
            <a:spLocks noGrp="1"/>
          </p:cNvSpPr>
          <p:nvPr>
            <p:ph type="pic" sz="quarter" idx="88" hasCustomPrompt="1"/>
          </p:nvPr>
        </p:nvSpPr>
        <p:spPr>
          <a:xfrm>
            <a:off x="77859" y="4456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t>　　「工事名」「撮影日」「撮影箇所」を記載した黒板等を一緒に撮影してください。施行面全体を撮影したうえで、窓の場合はカーテン等で隠れないようにしてください。</a:t>
            </a:r>
            <a:endParaRPr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＜画像貼付欄＞</a:t>
            </a:r>
          </a:p>
        </p:txBody>
      </p:sp>
      <p:sp>
        <p:nvSpPr>
          <p:cNvPr id="1038" name="図プレースホルダー 1032">
            <a:extLst>
              <a:ext uri="{FF2B5EF4-FFF2-40B4-BE49-F238E27FC236}">
                <a16:creationId xmlns:a16="http://schemas.microsoft.com/office/drawing/2014/main" id="{9D03C68C-A54D-4530-51F4-911FEC358545}"/>
              </a:ext>
            </a:extLst>
          </p:cNvPr>
          <p:cNvSpPr>
            <a:spLocks noGrp="1"/>
          </p:cNvSpPr>
          <p:nvPr>
            <p:ph type="pic" sz="quarter" idx="89" hasCustomPrompt="1"/>
          </p:nvPr>
        </p:nvSpPr>
        <p:spPr>
          <a:xfrm>
            <a:off x="2563187" y="4456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a:solidFill>
                  <a:schemeClr val="bg2">
                    <a:lumMod val="75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t>　　「工事名」「撮影日」「撮影箇所」を記載した黒板等を一緒に撮影してください。施行面全体を撮影したうえで、窓の場合はカーテン等で隠れないようにしてください。</a:t>
            </a:r>
            <a:endParaRPr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＜画像貼付欄＞</a:t>
            </a:r>
          </a:p>
        </p:txBody>
      </p:sp>
      <p:sp>
        <p:nvSpPr>
          <p:cNvPr id="1039" name="図プレースホルダー 1032">
            <a:extLst>
              <a:ext uri="{FF2B5EF4-FFF2-40B4-BE49-F238E27FC236}">
                <a16:creationId xmlns:a16="http://schemas.microsoft.com/office/drawing/2014/main" id="{0F055550-1FF6-E0FD-26AC-9DEF7A338A2E}"/>
              </a:ext>
            </a:extLst>
          </p:cNvPr>
          <p:cNvSpPr>
            <a:spLocks noGrp="1"/>
          </p:cNvSpPr>
          <p:nvPr>
            <p:ph type="pic" sz="quarter" idx="90" hasCustomPrompt="1"/>
          </p:nvPr>
        </p:nvSpPr>
        <p:spPr>
          <a:xfrm>
            <a:off x="5024190" y="4456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solidFill>
                  <a:schemeClr val="bg2">
                    <a:lumMod val="75000"/>
                  </a:schemeClr>
                </a:solidFill>
              </a:defRPr>
            </a:lvl1pPr>
          </a:lstStyle>
          <a:p>
            <a:pPr lvl="0"/>
            <a:r>
              <a:rPr lang="ja-JP" altLang="en-US" dirty="0"/>
              <a:t>　　窓・ガラスの場合：納品時に窓に貼付されている、仕様がわかるラベル等を撮影してください。</a:t>
            </a:r>
            <a:br>
              <a:rPr lang="en-US" altLang="ja-JP" dirty="0"/>
            </a:br>
            <a:r>
              <a:rPr lang="ja-JP" altLang="en-US" dirty="0"/>
              <a:t>　　断熱改修の場合：納品された製品名がわかる写真、重ね貼りの様子やスケール等でボードや吹付後の厚みがわかる写真を撮影してくだください。</a:t>
            </a:r>
            <a:endParaRPr lang="en-US" altLang="ja-JP" dirty="0"/>
          </a:p>
          <a:p>
            <a:pPr lvl="0"/>
            <a:endParaRPr kumimoji="1" lang="en-US" altLang="ja-JP" dirty="0"/>
          </a:p>
          <a:p>
            <a:pPr lvl="0"/>
            <a:endParaRPr kumimoji="1" lang="en-US" altLang="ja-JP" dirty="0"/>
          </a:p>
          <a:p>
            <a:pPr lvl="0"/>
            <a:r>
              <a:rPr kumimoji="1" lang="ja-JP" altLang="en-US" dirty="0"/>
              <a:t>＜画像貼付欄＞</a:t>
            </a:r>
          </a:p>
        </p:txBody>
      </p:sp>
      <p:sp>
        <p:nvSpPr>
          <p:cNvPr id="1040" name="図プレースホルダー 1032">
            <a:extLst>
              <a:ext uri="{FF2B5EF4-FFF2-40B4-BE49-F238E27FC236}">
                <a16:creationId xmlns:a16="http://schemas.microsoft.com/office/drawing/2014/main" id="{DE374EBF-C183-C076-E224-F9E34518F75B}"/>
              </a:ext>
            </a:extLst>
          </p:cNvPr>
          <p:cNvSpPr>
            <a:spLocks noGrp="1"/>
          </p:cNvSpPr>
          <p:nvPr>
            <p:ph type="pic" sz="quarter" idx="91" hasCustomPrompt="1"/>
          </p:nvPr>
        </p:nvSpPr>
        <p:spPr>
          <a:xfrm>
            <a:off x="7488296" y="4456461"/>
            <a:ext cx="2340000" cy="234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solidFill>
                  <a:schemeClr val="bg2">
                    <a:lumMod val="75000"/>
                  </a:schemeClr>
                </a:solidFill>
              </a:defRPr>
            </a:lvl1pPr>
          </a:lstStyle>
          <a:p>
            <a:pPr lvl="0"/>
            <a:r>
              <a:rPr lang="ja-JP" altLang="en-US" dirty="0"/>
              <a:t>　　窓・ガラスの場合：納品時に窓に貼付されている、仕様がわかるラベル等を撮影してください。</a:t>
            </a:r>
            <a:br>
              <a:rPr lang="en-US" altLang="ja-JP" dirty="0"/>
            </a:br>
            <a:r>
              <a:rPr lang="ja-JP" altLang="en-US" dirty="0"/>
              <a:t>　　断熱改修の場合：納品された製品名がわかる写真、重ね貼りの様子やスケール等でボードや吹付後の厚みがわかる写真を撮影してくだください。</a:t>
            </a:r>
            <a:endParaRPr lang="en-US" altLang="ja-JP" dirty="0"/>
          </a:p>
          <a:p>
            <a:pPr lvl="0"/>
            <a:endParaRPr kumimoji="1" lang="en-US" altLang="ja-JP" dirty="0"/>
          </a:p>
          <a:p>
            <a:pPr lvl="0"/>
            <a:endParaRPr kumimoji="1" lang="en-US" altLang="ja-JP" dirty="0"/>
          </a:p>
          <a:p>
            <a:pPr lvl="0"/>
            <a:r>
              <a:rPr kumimoji="1" lang="ja-JP" altLang="en-US" dirty="0"/>
              <a:t>＜画像貼付欄＞</a:t>
            </a:r>
          </a:p>
        </p:txBody>
      </p:sp>
      <p:sp>
        <p:nvSpPr>
          <p:cNvPr id="2" name="Content Placeholder 2">
            <a:extLst>
              <a:ext uri="{FF2B5EF4-FFF2-40B4-BE49-F238E27FC236}">
                <a16:creationId xmlns:a16="http://schemas.microsoft.com/office/drawing/2014/main" id="{80EDBCED-60FE-09AD-CBF2-BAFFDBEBAC3C}"/>
              </a:ext>
            </a:extLst>
          </p:cNvPr>
          <p:cNvSpPr>
            <a:spLocks noGrp="1"/>
          </p:cNvSpPr>
          <p:nvPr>
            <p:ph idx="92" hasCustomPrompt="1"/>
          </p:nvPr>
        </p:nvSpPr>
        <p:spPr>
          <a:xfrm>
            <a:off x="5314584" y="312049"/>
            <a:ext cx="2049606" cy="216000"/>
          </a:xfrm>
          <a:ln w="3175">
            <a:solidFill>
              <a:schemeClr val="tx1"/>
            </a:solidFill>
          </a:ln>
        </p:spPr>
        <p:txBody>
          <a:bodyPr>
            <a:noAutofit/>
          </a:bodyPr>
          <a:lstStyle>
            <a:lvl1pPr>
              <a:buNone/>
              <a:defRPr sz="1200">
                <a:solidFill>
                  <a:schemeClr val="bg2">
                    <a:lumMod val="75000"/>
                  </a:schemeClr>
                </a:solidFill>
              </a:defRPr>
            </a:lvl1pPr>
            <a:lvl2pPr>
              <a:defRPr sz="1600"/>
            </a:lvl2pPr>
            <a:lvl3pPr>
              <a:defRPr sz="1600"/>
            </a:lvl3pPr>
            <a:lvl4pPr>
              <a:defRPr sz="1600"/>
            </a:lvl4pPr>
            <a:lvl5pPr>
              <a:defRPr sz="1600"/>
            </a:lvl5pPr>
          </a:lstStyle>
          <a:p>
            <a:pPr lvl="0"/>
            <a:r>
              <a:rPr lang="ja-JP" altLang="en-US" dirty="0"/>
              <a:t>記入欄</a:t>
            </a:r>
          </a:p>
        </p:txBody>
      </p:sp>
      <p:sp>
        <p:nvSpPr>
          <p:cNvPr id="3" name="Content Placeholder 2">
            <a:extLst>
              <a:ext uri="{FF2B5EF4-FFF2-40B4-BE49-F238E27FC236}">
                <a16:creationId xmlns:a16="http://schemas.microsoft.com/office/drawing/2014/main" id="{9123870E-D086-48A6-B8BE-672B382D8690}"/>
              </a:ext>
            </a:extLst>
          </p:cNvPr>
          <p:cNvSpPr>
            <a:spLocks noGrp="1"/>
          </p:cNvSpPr>
          <p:nvPr>
            <p:ph idx="93" hasCustomPrompt="1"/>
          </p:nvPr>
        </p:nvSpPr>
        <p:spPr>
          <a:xfrm>
            <a:off x="5314584" y="528049"/>
            <a:ext cx="2049606" cy="216000"/>
          </a:xfrm>
          <a:ln w="3175">
            <a:solidFill>
              <a:schemeClr val="tx1"/>
            </a:solidFill>
          </a:ln>
        </p:spPr>
        <p:txBody>
          <a:bodyPr>
            <a:noAutofit/>
          </a:bodyPr>
          <a:lstStyle>
            <a:lvl1pPr>
              <a:buNone/>
              <a:defRPr sz="1200">
                <a:solidFill>
                  <a:schemeClr val="bg2">
                    <a:lumMod val="75000"/>
                  </a:schemeClr>
                </a:solidFill>
              </a:defRPr>
            </a:lvl1pPr>
            <a:lvl2pPr>
              <a:defRPr sz="1600"/>
            </a:lvl2pPr>
            <a:lvl3pPr>
              <a:defRPr sz="1600"/>
            </a:lvl3pPr>
            <a:lvl4pPr>
              <a:defRPr sz="1600"/>
            </a:lvl4pPr>
            <a:lvl5pPr>
              <a:defRPr sz="1600"/>
            </a:lvl5pPr>
          </a:lstStyle>
          <a:p>
            <a:pPr lvl="0"/>
            <a:r>
              <a:rPr lang="ja-JP" altLang="en-US" dirty="0"/>
              <a:t>記入欄</a:t>
            </a:r>
          </a:p>
        </p:txBody>
      </p:sp>
      <p:sp>
        <p:nvSpPr>
          <p:cNvPr id="6" name="テキスト ボックス 5">
            <a:extLst>
              <a:ext uri="{FF2B5EF4-FFF2-40B4-BE49-F238E27FC236}">
                <a16:creationId xmlns:a16="http://schemas.microsoft.com/office/drawing/2014/main" id="{E4747657-6FEC-40B0-B674-183D090C5907}"/>
              </a:ext>
            </a:extLst>
          </p:cNvPr>
          <p:cNvSpPr txBox="1"/>
          <p:nvPr userDrawn="1"/>
        </p:nvSpPr>
        <p:spPr>
          <a:xfrm>
            <a:off x="3926399" y="312049"/>
            <a:ext cx="1388185" cy="216000"/>
          </a:xfrm>
          <a:prstGeom prst="rect">
            <a:avLst/>
          </a:prstGeom>
          <a:noFill/>
          <a:ln w="3175">
            <a:solidFill>
              <a:schemeClr val="tx1"/>
            </a:solidFill>
          </a:ln>
        </p:spPr>
        <p:txBody>
          <a:bodyPr wrap="square" rtlCol="0">
            <a:spAutoFit/>
          </a:bodyPr>
          <a:lstStyle/>
          <a:p>
            <a:r>
              <a:rPr kumimoji="1" lang="ja-JP" altLang="en-US" sz="800" b="1" dirty="0"/>
              <a:t>図面上の番号</a:t>
            </a:r>
          </a:p>
        </p:txBody>
      </p:sp>
      <p:sp>
        <p:nvSpPr>
          <p:cNvPr id="14" name="テキスト ボックス 13">
            <a:extLst>
              <a:ext uri="{FF2B5EF4-FFF2-40B4-BE49-F238E27FC236}">
                <a16:creationId xmlns:a16="http://schemas.microsoft.com/office/drawing/2014/main" id="{A80E9FEF-27ED-789A-D370-BBE769DF10B2}"/>
              </a:ext>
            </a:extLst>
          </p:cNvPr>
          <p:cNvSpPr txBox="1"/>
          <p:nvPr userDrawn="1"/>
        </p:nvSpPr>
        <p:spPr>
          <a:xfrm>
            <a:off x="3926399" y="528049"/>
            <a:ext cx="1388185" cy="215444"/>
          </a:xfrm>
          <a:prstGeom prst="rect">
            <a:avLst/>
          </a:prstGeom>
          <a:noFill/>
          <a:ln w="3175">
            <a:solidFill>
              <a:schemeClr val="tx1"/>
            </a:solidFill>
          </a:ln>
        </p:spPr>
        <p:txBody>
          <a:bodyPr wrap="square" rtlCol="0">
            <a:spAutoFit/>
          </a:bodyPr>
          <a:lstStyle/>
          <a:p>
            <a:r>
              <a:rPr kumimoji="1" lang="ja-JP" altLang="en-US" sz="800" b="1" dirty="0"/>
              <a:t>設置場所名等</a:t>
            </a:r>
            <a:endParaRPr kumimoji="1" lang="en-US" altLang="ja-JP" sz="800" b="1" dirty="0"/>
          </a:p>
        </p:txBody>
      </p:sp>
      <p:sp>
        <p:nvSpPr>
          <p:cNvPr id="18" name="テキスト ボックス 17">
            <a:extLst>
              <a:ext uri="{FF2B5EF4-FFF2-40B4-BE49-F238E27FC236}">
                <a16:creationId xmlns:a16="http://schemas.microsoft.com/office/drawing/2014/main" id="{8968AA2A-45FE-69F9-52E8-1558E1181FB2}"/>
              </a:ext>
            </a:extLst>
          </p:cNvPr>
          <p:cNvSpPr txBox="1"/>
          <p:nvPr userDrawn="1"/>
        </p:nvSpPr>
        <p:spPr>
          <a:xfrm>
            <a:off x="10085954" y="601599"/>
            <a:ext cx="1388185" cy="216000"/>
          </a:xfrm>
          <a:prstGeom prst="rect">
            <a:avLst/>
          </a:prstGeom>
          <a:noFill/>
          <a:ln w="3175">
            <a:solidFill>
              <a:schemeClr val="tx1"/>
            </a:solidFill>
          </a:ln>
        </p:spPr>
        <p:txBody>
          <a:bodyPr wrap="square" rtlCol="0">
            <a:spAutoFit/>
          </a:bodyPr>
          <a:lstStyle/>
          <a:p>
            <a:r>
              <a:rPr kumimoji="1" lang="ja-JP" altLang="en-US" sz="800" b="1" dirty="0"/>
              <a:t>図面上の番号</a:t>
            </a:r>
          </a:p>
        </p:txBody>
      </p:sp>
      <p:sp>
        <p:nvSpPr>
          <p:cNvPr id="22" name="テキスト ボックス 21">
            <a:extLst>
              <a:ext uri="{FF2B5EF4-FFF2-40B4-BE49-F238E27FC236}">
                <a16:creationId xmlns:a16="http://schemas.microsoft.com/office/drawing/2014/main" id="{54A892B0-C269-8E26-D73B-A81B65EC5E7F}"/>
              </a:ext>
            </a:extLst>
          </p:cNvPr>
          <p:cNvSpPr txBox="1"/>
          <p:nvPr userDrawn="1"/>
        </p:nvSpPr>
        <p:spPr>
          <a:xfrm>
            <a:off x="10085954" y="821999"/>
            <a:ext cx="1388185" cy="215444"/>
          </a:xfrm>
          <a:prstGeom prst="rect">
            <a:avLst/>
          </a:prstGeom>
          <a:noFill/>
          <a:ln w="3175">
            <a:solidFill>
              <a:schemeClr val="tx1"/>
            </a:solidFill>
          </a:ln>
        </p:spPr>
        <p:txBody>
          <a:bodyPr wrap="square" rtlCol="0">
            <a:spAutoFit/>
          </a:bodyPr>
          <a:lstStyle/>
          <a:p>
            <a:r>
              <a:rPr kumimoji="1" lang="ja-JP" altLang="en-US" sz="800" b="1" dirty="0"/>
              <a:t>設置場所名等</a:t>
            </a:r>
            <a:endParaRPr kumimoji="1" lang="en-US" altLang="ja-JP" sz="800" b="1" dirty="0"/>
          </a:p>
        </p:txBody>
      </p:sp>
      <p:sp>
        <p:nvSpPr>
          <p:cNvPr id="28" name="正方形/長方形 27">
            <a:extLst>
              <a:ext uri="{FF2B5EF4-FFF2-40B4-BE49-F238E27FC236}">
                <a16:creationId xmlns:a16="http://schemas.microsoft.com/office/drawing/2014/main" id="{698132B6-CE32-2D85-778E-758F03BDB35D}"/>
              </a:ext>
            </a:extLst>
          </p:cNvPr>
          <p:cNvSpPr/>
          <p:nvPr userDrawn="1"/>
        </p:nvSpPr>
        <p:spPr>
          <a:xfrm>
            <a:off x="10085954" y="1221485"/>
            <a:ext cx="2340000" cy="223124"/>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テキスト ボックス 28">
            <a:extLst>
              <a:ext uri="{FF2B5EF4-FFF2-40B4-BE49-F238E27FC236}">
                <a16:creationId xmlns:a16="http://schemas.microsoft.com/office/drawing/2014/main" id="{53520F58-2BEB-4DA7-D5BB-EAD7D3BAA417}"/>
              </a:ext>
            </a:extLst>
          </p:cNvPr>
          <p:cNvSpPr txBox="1"/>
          <p:nvPr userDrawn="1"/>
        </p:nvSpPr>
        <p:spPr>
          <a:xfrm>
            <a:off x="10085954" y="1228609"/>
            <a:ext cx="1801246" cy="276999"/>
          </a:xfrm>
          <a:prstGeom prst="rect">
            <a:avLst/>
          </a:prstGeom>
          <a:noFill/>
        </p:spPr>
        <p:txBody>
          <a:bodyPr wrap="square" rtlCol="0">
            <a:spAutoFit/>
          </a:bodyPr>
          <a:lstStyle/>
          <a:p>
            <a:r>
              <a:rPr kumimoji="1" lang="ja-JP" altLang="en-US" sz="1200" b="1" dirty="0">
                <a:solidFill>
                  <a:srgbClr val="FF0000"/>
                </a:solidFill>
              </a:rPr>
              <a:t>工事中写真</a:t>
            </a:r>
          </a:p>
        </p:txBody>
      </p:sp>
      <p:pic>
        <p:nvPicPr>
          <p:cNvPr id="7" name="図 6">
            <a:extLst>
              <a:ext uri="{FF2B5EF4-FFF2-40B4-BE49-F238E27FC236}">
                <a16:creationId xmlns:a16="http://schemas.microsoft.com/office/drawing/2014/main" id="{97E22A44-F181-6117-5360-2BD206892E63}"/>
              </a:ext>
            </a:extLst>
          </p:cNvPr>
          <p:cNvPicPr>
            <a:picLocks noChangeAspect="1"/>
          </p:cNvPicPr>
          <p:nvPr userDrawn="1"/>
        </p:nvPicPr>
        <p:blipFill>
          <a:blip r:embed="rId2"/>
          <a:stretch>
            <a:fillRect/>
          </a:stretch>
        </p:blipFill>
        <p:spPr>
          <a:xfrm>
            <a:off x="10136150" y="1486522"/>
            <a:ext cx="2239608" cy="2239608"/>
          </a:xfrm>
          <a:prstGeom prst="rect">
            <a:avLst/>
          </a:prstGeom>
        </p:spPr>
      </p:pic>
      <p:sp>
        <p:nvSpPr>
          <p:cNvPr id="9" name="テキスト ボックス 8">
            <a:extLst>
              <a:ext uri="{FF2B5EF4-FFF2-40B4-BE49-F238E27FC236}">
                <a16:creationId xmlns:a16="http://schemas.microsoft.com/office/drawing/2014/main" id="{11D60F74-ED3D-375E-11A2-167D9291350E}"/>
              </a:ext>
            </a:extLst>
          </p:cNvPr>
          <p:cNvSpPr txBox="1"/>
          <p:nvPr userDrawn="1"/>
        </p:nvSpPr>
        <p:spPr>
          <a:xfrm>
            <a:off x="10077918" y="5297336"/>
            <a:ext cx="5300862" cy="1546577"/>
          </a:xfrm>
          <a:prstGeom prst="rect">
            <a:avLst/>
          </a:prstGeom>
          <a:noFill/>
        </p:spPr>
        <p:txBody>
          <a:bodyPr wrap="square" rtlCol="0">
            <a:spAutoFit/>
          </a:bodyPr>
          <a:lstStyle/>
          <a:p>
            <a:r>
              <a:rPr kumimoji="1" lang="en-US" altLang="ja-JP" sz="1050" b="1" dirty="0">
                <a:solidFill>
                  <a:schemeClr val="tx1"/>
                </a:solidFill>
              </a:rPr>
              <a:t>【</a:t>
            </a:r>
            <a:r>
              <a:rPr kumimoji="1" lang="ja-JP" altLang="en-US" sz="1050" b="1" dirty="0">
                <a:solidFill>
                  <a:schemeClr val="tx1"/>
                </a:solidFill>
              </a:rPr>
              <a:t>留意事項</a:t>
            </a:r>
            <a:r>
              <a:rPr kumimoji="1" lang="en-US" altLang="ja-JP" sz="1050" b="1" dirty="0">
                <a:solidFill>
                  <a:schemeClr val="tx1"/>
                </a:solidFill>
              </a:rPr>
              <a:t>】 </a:t>
            </a:r>
          </a:p>
          <a:p>
            <a:r>
              <a:rPr kumimoji="1" lang="ja-JP" altLang="en-US" sz="1050" dirty="0"/>
              <a:t>・申請の手引、記入例を確認のうえご記入ください。</a:t>
            </a:r>
            <a:endParaRPr kumimoji="1" lang="en-US" altLang="ja-JP" sz="1050" dirty="0"/>
          </a:p>
          <a:p>
            <a:r>
              <a:rPr kumimoji="1" lang="ja-JP" altLang="en-US" sz="1050" dirty="0"/>
              <a:t>・</a:t>
            </a:r>
            <a:r>
              <a:rPr kumimoji="1" lang="ja-JP" altLang="en-US" sz="1050" dirty="0">
                <a:solidFill>
                  <a:schemeClr val="tx1"/>
                </a:solidFill>
              </a:rPr>
              <a:t>複数の改修部位で申請する場合、部位ごとにまとめて提出してください。</a:t>
            </a:r>
            <a:endParaRPr kumimoji="1" lang="en-US" altLang="ja-JP" sz="1050" dirty="0">
              <a:solidFill>
                <a:schemeClr val="tx1"/>
              </a:solidFill>
            </a:endParaRPr>
          </a:p>
          <a:p>
            <a:r>
              <a:rPr kumimoji="1" lang="ja-JP" altLang="en-US" sz="1050" dirty="0"/>
              <a:t>　必要枚数に応じて写真種別の変更、スライドの追加をしてください。 </a:t>
            </a:r>
          </a:p>
          <a:p>
            <a:pPr algn="l"/>
            <a:r>
              <a:rPr kumimoji="1" lang="ja-JP" altLang="en-US" sz="1050" dirty="0">
                <a:solidFill>
                  <a:schemeClr val="tx1"/>
                </a:solidFill>
              </a:rPr>
              <a:t>・</a:t>
            </a:r>
            <a:r>
              <a:rPr kumimoji="1" lang="ja-JP" altLang="en-US" sz="1050" b="1" u="sng" dirty="0">
                <a:solidFill>
                  <a:srgbClr val="FF0000"/>
                </a:solidFill>
              </a:rPr>
              <a:t>改修箇所</a:t>
            </a:r>
            <a:r>
              <a:rPr kumimoji="1" lang="en-US" altLang="ja-JP" sz="1050" b="1" u="sng" dirty="0">
                <a:solidFill>
                  <a:srgbClr val="FF0000"/>
                </a:solidFill>
              </a:rPr>
              <a:t>1</a:t>
            </a:r>
            <a:r>
              <a:rPr kumimoji="1" lang="ja-JP" altLang="en-US" sz="1050" b="1" u="sng" dirty="0">
                <a:solidFill>
                  <a:srgbClr val="FF0000"/>
                </a:solidFill>
              </a:rPr>
              <a:t>か所につき</a:t>
            </a:r>
            <a:r>
              <a:rPr kumimoji="1" lang="en-US" altLang="ja-JP" sz="1050" b="1" u="sng" dirty="0">
                <a:solidFill>
                  <a:srgbClr val="FF0000"/>
                </a:solidFill>
              </a:rPr>
              <a:t>1</a:t>
            </a:r>
            <a:r>
              <a:rPr kumimoji="1" lang="ja-JP" altLang="en-US" sz="1050" b="1" u="sng" dirty="0">
                <a:solidFill>
                  <a:srgbClr val="FF0000"/>
                </a:solidFill>
              </a:rPr>
              <a:t>ページ</a:t>
            </a:r>
            <a:r>
              <a:rPr kumimoji="1" lang="ja-JP" altLang="en-US" sz="1050" dirty="0">
                <a:solidFill>
                  <a:schemeClr val="tx1"/>
                </a:solidFill>
              </a:rPr>
              <a:t>に収まるように写真を添付してください。</a:t>
            </a:r>
            <a:endParaRPr kumimoji="1" lang="en-US" altLang="ja-JP" sz="1050" dirty="0">
              <a:solidFill>
                <a:schemeClr val="tx1"/>
              </a:solidFill>
            </a:endParaRPr>
          </a:p>
          <a:p>
            <a:pPr algn="l"/>
            <a:r>
              <a:rPr kumimoji="1" lang="ja-JP" altLang="en-US" sz="1050" dirty="0">
                <a:solidFill>
                  <a:schemeClr val="tx1"/>
                </a:solidFill>
              </a:rPr>
              <a:t>　空欄ができても構いません。改修箇所が 変われば次のページに添付してください。</a:t>
            </a:r>
            <a:endParaRPr kumimoji="1" lang="en-US" altLang="ja-JP" sz="1050" dirty="0">
              <a:solidFill>
                <a:schemeClr val="tx1"/>
              </a:solidFill>
            </a:endParaRPr>
          </a:p>
          <a:p>
            <a:pPr algn="l"/>
            <a:r>
              <a:rPr kumimoji="1" lang="ja-JP" altLang="en-US" sz="1050" dirty="0">
                <a:solidFill>
                  <a:schemeClr val="tx1"/>
                </a:solidFill>
              </a:rPr>
              <a:t>・</a:t>
            </a:r>
            <a:r>
              <a:rPr kumimoji="1" lang="ja-JP" altLang="en-US" sz="1050" b="1" u="sng" dirty="0">
                <a:solidFill>
                  <a:srgbClr val="FF0000"/>
                </a:solidFill>
              </a:rPr>
              <a:t>材料写真は断熱材等の厚みや型番が確認できる写真</a:t>
            </a:r>
            <a:r>
              <a:rPr kumimoji="1" lang="ja-JP" altLang="en-US" sz="1050" dirty="0">
                <a:solidFill>
                  <a:schemeClr val="tx1"/>
                </a:solidFill>
              </a:rPr>
              <a:t>をご提出ください。</a:t>
            </a:r>
            <a:endParaRPr kumimoji="1" lang="en-US" altLang="ja-JP" sz="1050" dirty="0">
              <a:solidFill>
                <a:schemeClr val="tx1"/>
              </a:solidFill>
            </a:endParaRPr>
          </a:p>
          <a:p>
            <a:pPr algn="l"/>
            <a:r>
              <a:rPr kumimoji="1" lang="ja-JP" altLang="en-US" sz="1050" dirty="0">
                <a:solidFill>
                  <a:schemeClr val="tx1"/>
                </a:solidFill>
              </a:rPr>
              <a:t>　その際、</a:t>
            </a:r>
            <a:r>
              <a:rPr kumimoji="1" lang="ja-JP" altLang="en-US" sz="1050" b="1" u="sng" dirty="0">
                <a:solidFill>
                  <a:srgbClr val="FF0000"/>
                </a:solidFill>
              </a:rPr>
              <a:t>型番等の記載が読み取れる解像度</a:t>
            </a:r>
            <a:r>
              <a:rPr kumimoji="1" lang="ja-JP" altLang="en-US" sz="1050" dirty="0">
                <a:solidFill>
                  <a:schemeClr val="tx1"/>
                </a:solidFill>
              </a:rPr>
              <a:t>になっていることをご確認ください。 </a:t>
            </a:r>
            <a:endParaRPr kumimoji="1" lang="en-US" altLang="ja-JP" sz="1050" dirty="0">
              <a:solidFill>
                <a:schemeClr val="tx1"/>
              </a:solidFill>
            </a:endParaRPr>
          </a:p>
          <a:p>
            <a:pPr algn="l"/>
            <a:r>
              <a:rPr kumimoji="1" lang="ja-JP" altLang="en-US" sz="1050" dirty="0">
                <a:solidFill>
                  <a:schemeClr val="tx1"/>
                </a:solidFill>
              </a:rPr>
              <a:t>・「工事名」「撮影日」「撮影箇所」を記載した黒板等を一緒に撮影してください。</a:t>
            </a:r>
            <a:endParaRPr kumimoji="1" lang="en-US" altLang="ja-JP" sz="1050" dirty="0">
              <a:solidFill>
                <a:schemeClr val="tx1"/>
              </a:solidFill>
            </a:endParaRPr>
          </a:p>
        </p:txBody>
      </p:sp>
      <p:pic>
        <p:nvPicPr>
          <p:cNvPr id="2050" name="Picture 2" descr="工事用品イラスト｜無料イラスト・フリー素材なら「イラストAC」">
            <a:extLst>
              <a:ext uri="{FF2B5EF4-FFF2-40B4-BE49-F238E27FC236}">
                <a16:creationId xmlns:a16="http://schemas.microsoft.com/office/drawing/2014/main" id="{1A56F323-9B35-7640-FF62-AFB2E071609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670161" y="3192077"/>
            <a:ext cx="755791" cy="566011"/>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a:extLst>
              <a:ext uri="{FF2B5EF4-FFF2-40B4-BE49-F238E27FC236}">
                <a16:creationId xmlns:a16="http://schemas.microsoft.com/office/drawing/2014/main" id="{F35363EE-2A32-0D50-2E28-DF2D08192E7E}"/>
              </a:ext>
            </a:extLst>
          </p:cNvPr>
          <p:cNvSpPr txBox="1"/>
          <p:nvPr userDrawn="1"/>
        </p:nvSpPr>
        <p:spPr>
          <a:xfrm>
            <a:off x="77859" y="968048"/>
            <a:ext cx="1546042" cy="246221"/>
          </a:xfrm>
          <a:prstGeom prst="rect">
            <a:avLst/>
          </a:prstGeom>
          <a:noFill/>
        </p:spPr>
        <p:txBody>
          <a:bodyPr wrap="square" rtlCol="0">
            <a:spAutoFit/>
          </a:bodyPr>
          <a:lstStyle/>
          <a:p>
            <a:r>
              <a:rPr kumimoji="1" lang="ja-JP" altLang="en-US" sz="1000" b="1" dirty="0">
                <a:solidFill>
                  <a:srgbClr val="FF0000"/>
                </a:solidFill>
              </a:rPr>
              <a:t>施工前写真（全体）</a:t>
            </a:r>
          </a:p>
        </p:txBody>
      </p:sp>
      <p:sp>
        <p:nvSpPr>
          <p:cNvPr id="5" name="テキスト ボックス 4">
            <a:extLst>
              <a:ext uri="{FF2B5EF4-FFF2-40B4-BE49-F238E27FC236}">
                <a16:creationId xmlns:a16="http://schemas.microsoft.com/office/drawing/2014/main" id="{FB197D56-B02D-498A-344B-14859F40DCD4}"/>
              </a:ext>
            </a:extLst>
          </p:cNvPr>
          <p:cNvSpPr txBox="1"/>
          <p:nvPr userDrawn="1"/>
        </p:nvSpPr>
        <p:spPr>
          <a:xfrm>
            <a:off x="12653793" y="1037443"/>
            <a:ext cx="1737493" cy="276999"/>
          </a:xfrm>
          <a:prstGeom prst="rect">
            <a:avLst/>
          </a:prstGeom>
          <a:noFill/>
        </p:spPr>
        <p:txBody>
          <a:bodyPr wrap="square" rtlCol="0">
            <a:spAutoFit/>
          </a:bodyPr>
          <a:lstStyle/>
          <a:p>
            <a:r>
              <a:rPr kumimoji="1" lang="ja-JP" altLang="en-US" sz="1200" b="1" dirty="0">
                <a:solidFill>
                  <a:srgbClr val="FF0000"/>
                </a:solidFill>
              </a:rPr>
              <a:t>施工前写真（全体）</a:t>
            </a:r>
          </a:p>
        </p:txBody>
      </p:sp>
      <p:sp>
        <p:nvSpPr>
          <p:cNvPr id="8" name="テキスト ボックス 7">
            <a:extLst>
              <a:ext uri="{FF2B5EF4-FFF2-40B4-BE49-F238E27FC236}">
                <a16:creationId xmlns:a16="http://schemas.microsoft.com/office/drawing/2014/main" id="{79D02821-AD89-84F2-A509-7D82FC54DEAF}"/>
              </a:ext>
            </a:extLst>
          </p:cNvPr>
          <p:cNvSpPr txBox="1"/>
          <p:nvPr userDrawn="1"/>
        </p:nvSpPr>
        <p:spPr>
          <a:xfrm>
            <a:off x="12653793" y="1953916"/>
            <a:ext cx="1737493" cy="276999"/>
          </a:xfrm>
          <a:prstGeom prst="rect">
            <a:avLst/>
          </a:prstGeom>
          <a:noFill/>
        </p:spPr>
        <p:txBody>
          <a:bodyPr wrap="square" rtlCol="0">
            <a:spAutoFit/>
          </a:bodyPr>
          <a:lstStyle/>
          <a:p>
            <a:r>
              <a:rPr kumimoji="1" lang="ja-JP" altLang="en-US" sz="1200" b="1" dirty="0">
                <a:solidFill>
                  <a:srgbClr val="FF0000"/>
                </a:solidFill>
              </a:rPr>
              <a:t>工事中写真</a:t>
            </a:r>
          </a:p>
        </p:txBody>
      </p:sp>
      <p:sp>
        <p:nvSpPr>
          <p:cNvPr id="10" name="テキスト ボックス 9">
            <a:extLst>
              <a:ext uri="{FF2B5EF4-FFF2-40B4-BE49-F238E27FC236}">
                <a16:creationId xmlns:a16="http://schemas.microsoft.com/office/drawing/2014/main" id="{653F7F75-0E32-3BC7-CF6F-7A55ED20DB10}"/>
              </a:ext>
            </a:extLst>
          </p:cNvPr>
          <p:cNvSpPr txBox="1"/>
          <p:nvPr userDrawn="1"/>
        </p:nvSpPr>
        <p:spPr>
          <a:xfrm>
            <a:off x="12653793" y="2708806"/>
            <a:ext cx="2340000" cy="276999"/>
          </a:xfrm>
          <a:prstGeom prst="rect">
            <a:avLst/>
          </a:prstGeom>
          <a:noFill/>
        </p:spPr>
        <p:txBody>
          <a:bodyPr wrap="square" rtlCol="0">
            <a:spAutoFit/>
          </a:bodyPr>
          <a:lstStyle/>
          <a:p>
            <a:r>
              <a:rPr kumimoji="1" lang="ja-JP" altLang="en-US" sz="1200" b="1" dirty="0">
                <a:solidFill>
                  <a:srgbClr val="FF0000"/>
                </a:solidFill>
              </a:rPr>
              <a:t>施工前写真（型番・ラベル等）</a:t>
            </a:r>
          </a:p>
        </p:txBody>
      </p:sp>
      <p:sp>
        <p:nvSpPr>
          <p:cNvPr id="12" name="テキスト ボックス 11">
            <a:extLst>
              <a:ext uri="{FF2B5EF4-FFF2-40B4-BE49-F238E27FC236}">
                <a16:creationId xmlns:a16="http://schemas.microsoft.com/office/drawing/2014/main" id="{BD3738CC-4143-49BF-4E3C-8B50F21C16E0}"/>
              </a:ext>
            </a:extLst>
          </p:cNvPr>
          <p:cNvSpPr txBox="1"/>
          <p:nvPr userDrawn="1"/>
        </p:nvSpPr>
        <p:spPr>
          <a:xfrm>
            <a:off x="12653793" y="3948444"/>
            <a:ext cx="1737493" cy="276999"/>
          </a:xfrm>
          <a:prstGeom prst="rect">
            <a:avLst/>
          </a:prstGeom>
          <a:noFill/>
        </p:spPr>
        <p:txBody>
          <a:bodyPr wrap="square" rtlCol="0">
            <a:spAutoFit/>
          </a:bodyPr>
          <a:lstStyle/>
          <a:p>
            <a:r>
              <a:rPr kumimoji="1" lang="ja-JP" altLang="en-US" sz="1200" b="1" dirty="0">
                <a:solidFill>
                  <a:srgbClr val="FF0000"/>
                </a:solidFill>
              </a:rPr>
              <a:t>設置後写真（全体）</a:t>
            </a:r>
          </a:p>
        </p:txBody>
      </p:sp>
      <p:sp>
        <p:nvSpPr>
          <p:cNvPr id="13" name="テキスト ボックス 12">
            <a:extLst>
              <a:ext uri="{FF2B5EF4-FFF2-40B4-BE49-F238E27FC236}">
                <a16:creationId xmlns:a16="http://schemas.microsoft.com/office/drawing/2014/main" id="{97E52CBC-E60D-F7DC-7E9D-E8E900D861CE}"/>
              </a:ext>
            </a:extLst>
          </p:cNvPr>
          <p:cNvSpPr txBox="1"/>
          <p:nvPr userDrawn="1"/>
        </p:nvSpPr>
        <p:spPr>
          <a:xfrm>
            <a:off x="12653793" y="1264847"/>
            <a:ext cx="3437107" cy="738664"/>
          </a:xfrm>
          <a:prstGeom prst="rect">
            <a:avLst/>
          </a:prstGeom>
          <a:noFill/>
        </p:spPr>
        <p:txBody>
          <a:bodyPr wrap="square" rtlCol="0">
            <a:spAutoFit/>
          </a:bodyPr>
          <a:lstStyle/>
          <a:p>
            <a:r>
              <a:rPr kumimoji="1" lang="ja-JP" altLang="en-US" sz="1050" dirty="0"/>
              <a:t>実績報告時に提出して下さい。工事中、施工後写真を同一アングルで撮影する必要があるため、工事後も撮影可能な角度から撮影するようにしてください。</a:t>
            </a:r>
            <a:endParaRPr kumimoji="1" lang="en-US" altLang="ja-JP" sz="1050" dirty="0"/>
          </a:p>
          <a:p>
            <a:r>
              <a:rPr kumimoji="1" lang="en-US" altLang="ja-JP" sz="1050" dirty="0"/>
              <a:t>1</a:t>
            </a:r>
            <a:r>
              <a:rPr kumimoji="1" lang="ja-JP" altLang="en-US" sz="1050" dirty="0"/>
              <a:t>枚でおさまらない場合は複数枚提出してください。</a:t>
            </a:r>
            <a:endParaRPr kumimoji="1" lang="en-US" altLang="ja-JP" sz="1050" dirty="0"/>
          </a:p>
        </p:txBody>
      </p:sp>
      <p:sp>
        <p:nvSpPr>
          <p:cNvPr id="15" name="テキスト ボックス 14">
            <a:extLst>
              <a:ext uri="{FF2B5EF4-FFF2-40B4-BE49-F238E27FC236}">
                <a16:creationId xmlns:a16="http://schemas.microsoft.com/office/drawing/2014/main" id="{4CE1325B-F42E-9053-99C5-F3E61B354AEC}"/>
              </a:ext>
            </a:extLst>
          </p:cNvPr>
          <p:cNvSpPr txBox="1"/>
          <p:nvPr userDrawn="1"/>
        </p:nvSpPr>
        <p:spPr>
          <a:xfrm>
            <a:off x="12653793" y="2181320"/>
            <a:ext cx="3437107" cy="577081"/>
          </a:xfrm>
          <a:prstGeom prst="rect">
            <a:avLst/>
          </a:prstGeom>
          <a:noFill/>
        </p:spPr>
        <p:txBody>
          <a:bodyPr wrap="square" rtlCol="0">
            <a:spAutoFit/>
          </a:bodyPr>
          <a:lstStyle/>
          <a:p>
            <a:r>
              <a:rPr lang="ja-JP" altLang="en-US" sz="1050" dirty="0"/>
              <a:t>「工事名」「撮影日」「撮影箇所」を記載した黒板等を一緒に、施工前写真（全体）と同一アングルから撮影し、実績報告時に提出してください。</a:t>
            </a:r>
            <a:endParaRPr kumimoji="1" lang="en-US" altLang="ja-JP" sz="1050" dirty="0"/>
          </a:p>
        </p:txBody>
      </p:sp>
      <p:sp>
        <p:nvSpPr>
          <p:cNvPr id="16" name="テキスト ボックス 15">
            <a:extLst>
              <a:ext uri="{FF2B5EF4-FFF2-40B4-BE49-F238E27FC236}">
                <a16:creationId xmlns:a16="http://schemas.microsoft.com/office/drawing/2014/main" id="{17257FF8-AE01-5693-05D8-4AC408A0EBC4}"/>
              </a:ext>
            </a:extLst>
          </p:cNvPr>
          <p:cNvSpPr txBox="1"/>
          <p:nvPr userDrawn="1"/>
        </p:nvSpPr>
        <p:spPr>
          <a:xfrm>
            <a:off x="12653793" y="2936210"/>
            <a:ext cx="3437107" cy="1061829"/>
          </a:xfrm>
          <a:prstGeom prst="rect">
            <a:avLst/>
          </a:prstGeom>
          <a:noFill/>
        </p:spPr>
        <p:txBody>
          <a:bodyPr wrap="square" rtlCol="0">
            <a:spAutoFit/>
          </a:bodyPr>
          <a:lstStyle/>
          <a:p>
            <a:r>
              <a:rPr kumimoji="1" lang="ja-JP" altLang="en-US" sz="1050" dirty="0"/>
              <a:t>既設性能を示す資料として写真を利用する場合のみ、交付申請時に提出してください。</a:t>
            </a:r>
            <a:endParaRPr kumimoji="1" lang="en-US" altLang="ja-JP" sz="1050" dirty="0"/>
          </a:p>
          <a:p>
            <a:r>
              <a:rPr kumimoji="1" lang="ja-JP" altLang="en-US" sz="1050" dirty="0"/>
              <a:t>●内窓設置の場合で、既設窓と組み合せて断熱性能を満たす場合</a:t>
            </a:r>
            <a:endParaRPr kumimoji="1" lang="en-US" altLang="ja-JP" sz="1050" dirty="0"/>
          </a:p>
          <a:p>
            <a:r>
              <a:rPr kumimoji="1" lang="ja-JP" altLang="en-US" sz="1050" dirty="0"/>
              <a:t>●既設の窓や断熱材が既に既定の性能を満たしていて改修不要となる場合　など</a:t>
            </a:r>
            <a:endParaRPr kumimoji="1" lang="en-US" altLang="ja-JP" sz="1050" dirty="0"/>
          </a:p>
        </p:txBody>
      </p:sp>
      <p:sp>
        <p:nvSpPr>
          <p:cNvPr id="17" name="テキスト ボックス 16">
            <a:extLst>
              <a:ext uri="{FF2B5EF4-FFF2-40B4-BE49-F238E27FC236}">
                <a16:creationId xmlns:a16="http://schemas.microsoft.com/office/drawing/2014/main" id="{AECEE669-1D40-A191-C8D4-F43B05E19E1B}"/>
              </a:ext>
            </a:extLst>
          </p:cNvPr>
          <p:cNvSpPr txBox="1"/>
          <p:nvPr userDrawn="1"/>
        </p:nvSpPr>
        <p:spPr>
          <a:xfrm>
            <a:off x="12653793" y="4175848"/>
            <a:ext cx="3437107" cy="415498"/>
          </a:xfrm>
          <a:prstGeom prst="rect">
            <a:avLst/>
          </a:prstGeom>
          <a:noFill/>
        </p:spPr>
        <p:txBody>
          <a:bodyPr wrap="square" rtlCol="0">
            <a:spAutoFit/>
          </a:bodyPr>
          <a:lstStyle/>
          <a:p>
            <a:r>
              <a:rPr kumimoji="1" lang="ja-JP" altLang="en-US" sz="1050" dirty="0"/>
              <a:t>施工前写真（全体）と同一のアングルから撮影し、実績報告時に提出してください。</a:t>
            </a:r>
            <a:endParaRPr kumimoji="1" lang="en-US" altLang="ja-JP" sz="1050" dirty="0"/>
          </a:p>
        </p:txBody>
      </p:sp>
      <p:cxnSp>
        <p:nvCxnSpPr>
          <p:cNvPr id="19" name="直線コネクタ 18">
            <a:extLst>
              <a:ext uri="{FF2B5EF4-FFF2-40B4-BE49-F238E27FC236}">
                <a16:creationId xmlns:a16="http://schemas.microsoft.com/office/drawing/2014/main" id="{FE09ADA0-404B-39F2-606B-14FDCBC926F2}"/>
              </a:ext>
            </a:extLst>
          </p:cNvPr>
          <p:cNvCxnSpPr>
            <a:cxnSpLocks/>
          </p:cNvCxnSpPr>
          <p:nvPr userDrawn="1"/>
        </p:nvCxnSpPr>
        <p:spPr>
          <a:xfrm flipH="1" flipV="1">
            <a:off x="162391" y="3879969"/>
            <a:ext cx="9638367" cy="5431"/>
          </a:xfrm>
          <a:prstGeom prst="line">
            <a:avLst/>
          </a:prstGeom>
          <a:ln w="38100"/>
        </p:spPr>
        <p:style>
          <a:lnRef idx="2">
            <a:schemeClr val="dk1"/>
          </a:lnRef>
          <a:fillRef idx="0">
            <a:schemeClr val="dk1"/>
          </a:fillRef>
          <a:effectRef idx="1">
            <a:schemeClr val="dk1"/>
          </a:effectRef>
          <a:fontRef idx="minor">
            <a:schemeClr val="tx1"/>
          </a:fontRef>
        </p:style>
      </p:cxnSp>
      <p:sp>
        <p:nvSpPr>
          <p:cNvPr id="23" name="テキスト ボックス 22">
            <a:extLst>
              <a:ext uri="{FF2B5EF4-FFF2-40B4-BE49-F238E27FC236}">
                <a16:creationId xmlns:a16="http://schemas.microsoft.com/office/drawing/2014/main" id="{E99EB8B5-2A73-E28F-D6FA-71B52AA2AE5C}"/>
              </a:ext>
            </a:extLst>
          </p:cNvPr>
          <p:cNvSpPr txBox="1"/>
          <p:nvPr userDrawn="1"/>
        </p:nvSpPr>
        <p:spPr>
          <a:xfrm>
            <a:off x="256253" y="202027"/>
            <a:ext cx="3618629" cy="369332"/>
          </a:xfrm>
          <a:prstGeom prst="rect">
            <a:avLst/>
          </a:prstGeom>
          <a:noFill/>
        </p:spPr>
        <p:txBody>
          <a:bodyPr wrap="square" rtlCol="0">
            <a:spAutoFit/>
          </a:bodyPr>
          <a:lstStyle/>
          <a:p>
            <a:r>
              <a:rPr kumimoji="1" lang="ja-JP" altLang="en-US" dirty="0"/>
              <a:t>写真台帳（断熱改修・窓）</a:t>
            </a:r>
          </a:p>
        </p:txBody>
      </p:sp>
      <p:sp>
        <p:nvSpPr>
          <p:cNvPr id="25" name="テキスト ボックス 24">
            <a:extLst>
              <a:ext uri="{FF2B5EF4-FFF2-40B4-BE49-F238E27FC236}">
                <a16:creationId xmlns:a16="http://schemas.microsoft.com/office/drawing/2014/main" id="{CEF70DF7-3A6A-2CAE-D358-27C8FD829FFB}"/>
              </a:ext>
            </a:extLst>
          </p:cNvPr>
          <p:cNvSpPr txBox="1"/>
          <p:nvPr userDrawn="1"/>
        </p:nvSpPr>
        <p:spPr>
          <a:xfrm>
            <a:off x="256254" y="591861"/>
            <a:ext cx="944328" cy="360000"/>
          </a:xfrm>
          <a:prstGeom prst="rect">
            <a:avLst/>
          </a:prstGeom>
          <a:noFill/>
          <a:ln w="3175">
            <a:solidFill>
              <a:schemeClr val="tx1"/>
            </a:solidFill>
          </a:ln>
        </p:spPr>
        <p:txBody>
          <a:bodyPr wrap="square" rtlCol="0" anchor="ctr">
            <a:spAutoFit/>
          </a:bodyPr>
          <a:lstStyle/>
          <a:p>
            <a:pPr algn="l"/>
            <a:r>
              <a:rPr kumimoji="1" lang="zh-TW" altLang="en-US" sz="800" b="1" dirty="0">
                <a:latin typeface="游ゴシック" panose="020B0400000000000000" pitchFamily="50" charset="-128"/>
                <a:ea typeface="游ゴシック" panose="020B0400000000000000" pitchFamily="50" charset="-128"/>
              </a:rPr>
              <a:t>補助対象設備名</a:t>
            </a:r>
          </a:p>
        </p:txBody>
      </p:sp>
      <p:sp>
        <p:nvSpPr>
          <p:cNvPr id="30" name="テキスト ボックス 29">
            <a:extLst>
              <a:ext uri="{FF2B5EF4-FFF2-40B4-BE49-F238E27FC236}">
                <a16:creationId xmlns:a16="http://schemas.microsoft.com/office/drawing/2014/main" id="{3D1EDC0B-5093-A297-85A1-F21F9E08F765}"/>
              </a:ext>
            </a:extLst>
          </p:cNvPr>
          <p:cNvSpPr txBox="1"/>
          <p:nvPr userDrawn="1"/>
        </p:nvSpPr>
        <p:spPr>
          <a:xfrm>
            <a:off x="12681183" y="4541751"/>
            <a:ext cx="2725906" cy="276999"/>
          </a:xfrm>
          <a:prstGeom prst="rect">
            <a:avLst/>
          </a:prstGeom>
          <a:noFill/>
        </p:spPr>
        <p:txBody>
          <a:bodyPr wrap="square" rtlCol="0">
            <a:spAutoFit/>
          </a:bodyPr>
          <a:lstStyle/>
          <a:p>
            <a:r>
              <a:rPr kumimoji="1" lang="ja-JP" altLang="en-US" sz="1200" b="1" dirty="0">
                <a:solidFill>
                  <a:srgbClr val="FF0000"/>
                </a:solidFill>
              </a:rPr>
              <a:t>設置後写真（型番・ラベル等）</a:t>
            </a:r>
          </a:p>
        </p:txBody>
      </p:sp>
      <p:sp>
        <p:nvSpPr>
          <p:cNvPr id="34" name="テキスト ボックス 33">
            <a:extLst>
              <a:ext uri="{FF2B5EF4-FFF2-40B4-BE49-F238E27FC236}">
                <a16:creationId xmlns:a16="http://schemas.microsoft.com/office/drawing/2014/main" id="{BC4E76FC-BEF1-428C-DA2F-9A23782B83AA}"/>
              </a:ext>
            </a:extLst>
          </p:cNvPr>
          <p:cNvSpPr txBox="1"/>
          <p:nvPr userDrawn="1"/>
        </p:nvSpPr>
        <p:spPr>
          <a:xfrm>
            <a:off x="12653792" y="4769159"/>
            <a:ext cx="3437107" cy="738664"/>
          </a:xfrm>
          <a:prstGeom prst="rect">
            <a:avLst/>
          </a:prstGeom>
          <a:noFill/>
        </p:spPr>
        <p:txBody>
          <a:bodyPr wrap="square" rtlCol="0">
            <a:spAutoFit/>
          </a:bodyPr>
          <a:lstStyle/>
          <a:p>
            <a:r>
              <a:rPr kumimoji="1" lang="ja-JP" altLang="en-US" sz="1050" dirty="0"/>
              <a:t>窓・ガラスの場合は仕様がわかるラベル（一般的に納品時に窓に貼付されているもの）を撮影してください。断熱材の場合は、納品時の材料に加えて厚みがわかる写真等の撮影も必要となります。</a:t>
            </a:r>
            <a:endParaRPr kumimoji="1" lang="en-US" altLang="ja-JP" sz="1050" dirty="0"/>
          </a:p>
        </p:txBody>
      </p:sp>
      <p:sp>
        <p:nvSpPr>
          <p:cNvPr id="35" name="テキスト プレースホルダー 58">
            <a:extLst>
              <a:ext uri="{FF2B5EF4-FFF2-40B4-BE49-F238E27FC236}">
                <a16:creationId xmlns:a16="http://schemas.microsoft.com/office/drawing/2014/main" id="{19735922-D93C-EF75-58AF-E7472FFEDAA4}"/>
              </a:ext>
            </a:extLst>
          </p:cNvPr>
          <p:cNvSpPr>
            <a:spLocks noGrp="1"/>
          </p:cNvSpPr>
          <p:nvPr>
            <p:ph type="body" sz="quarter" idx="98" hasCustomPrompt="1"/>
          </p:nvPr>
        </p:nvSpPr>
        <p:spPr>
          <a:xfrm>
            <a:off x="1201025" y="591861"/>
            <a:ext cx="2520000" cy="360000"/>
          </a:xfrm>
          <a:ln>
            <a:solidFill>
              <a:schemeClr val="tx1"/>
            </a:solidFill>
          </a:ln>
        </p:spPr>
        <p:txBody>
          <a:bodyPr/>
          <a:lstStyle>
            <a:lvl1pPr>
              <a:buNone/>
              <a:defRPr sz="1800">
                <a:solidFill>
                  <a:schemeClr val="bg2">
                    <a:lumMod val="75000"/>
                  </a:schemeClr>
                </a:solidFill>
              </a:defRPr>
            </a:lvl1pPr>
            <a:lvl2pPr>
              <a:defRPr sz="1800"/>
            </a:lvl2pPr>
            <a:lvl3pPr>
              <a:defRPr sz="1800"/>
            </a:lvl3pPr>
            <a:lvl4pPr>
              <a:defRPr sz="1800"/>
            </a:lvl4pPr>
            <a:lvl5pPr>
              <a:defRPr sz="1800"/>
            </a:lvl5pPr>
          </a:lstStyle>
          <a:p>
            <a:pPr lvl="0"/>
            <a:r>
              <a:rPr kumimoji="1" lang="ja-JP" altLang="en-US" dirty="0"/>
              <a:t>記入欄</a:t>
            </a:r>
          </a:p>
        </p:txBody>
      </p:sp>
    </p:spTree>
    <p:extLst>
      <p:ext uri="{BB962C8B-B14F-4D97-AF65-F5344CB8AC3E}">
        <p14:creationId xmlns:p14="http://schemas.microsoft.com/office/powerpoint/2010/main" val="2086145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写真台帳（全景写真）">
    <p:spTree>
      <p:nvGrpSpPr>
        <p:cNvPr id="1" name=""/>
        <p:cNvGrpSpPr/>
        <p:nvPr/>
      </p:nvGrpSpPr>
      <p:grpSpPr>
        <a:xfrm>
          <a:off x="0" y="0"/>
          <a:ext cx="0" cy="0"/>
          <a:chOff x="0" y="0"/>
          <a:chExt cx="0" cy="0"/>
        </a:xfrm>
      </p:grpSpPr>
      <p:sp>
        <p:nvSpPr>
          <p:cNvPr id="65" name="テキスト ボックス 64">
            <a:extLst>
              <a:ext uri="{FF2B5EF4-FFF2-40B4-BE49-F238E27FC236}">
                <a16:creationId xmlns:a16="http://schemas.microsoft.com/office/drawing/2014/main" id="{301FF658-D022-B9AB-40F5-A25866D70FBD}"/>
              </a:ext>
            </a:extLst>
          </p:cNvPr>
          <p:cNvSpPr txBox="1"/>
          <p:nvPr userDrawn="1"/>
        </p:nvSpPr>
        <p:spPr>
          <a:xfrm>
            <a:off x="197032" y="114300"/>
            <a:ext cx="3009875" cy="369332"/>
          </a:xfrm>
          <a:prstGeom prst="rect">
            <a:avLst/>
          </a:prstGeom>
          <a:noFill/>
        </p:spPr>
        <p:txBody>
          <a:bodyPr wrap="square" rtlCol="0">
            <a:spAutoFit/>
          </a:bodyPr>
          <a:lstStyle/>
          <a:p>
            <a:r>
              <a:rPr kumimoji="1" lang="ja-JP" altLang="en-US" dirty="0"/>
              <a:t>写真台帳（全景写真）</a:t>
            </a:r>
          </a:p>
        </p:txBody>
      </p:sp>
      <p:sp>
        <p:nvSpPr>
          <p:cNvPr id="67" name="日付プレースホルダー 66">
            <a:extLst>
              <a:ext uri="{FF2B5EF4-FFF2-40B4-BE49-F238E27FC236}">
                <a16:creationId xmlns:a16="http://schemas.microsoft.com/office/drawing/2014/main" id="{5ACC87F2-4CF6-4FD0-2977-567A620BF741}"/>
              </a:ext>
            </a:extLst>
          </p:cNvPr>
          <p:cNvSpPr>
            <a:spLocks noGrp="1"/>
          </p:cNvSpPr>
          <p:nvPr>
            <p:ph type="dt" sz="half" idx="35"/>
          </p:nvPr>
        </p:nvSpPr>
        <p:spPr>
          <a:xfrm>
            <a:off x="8134349" y="114301"/>
            <a:ext cx="1150759" cy="228770"/>
          </a:xfrm>
        </p:spPr>
        <p:txBody>
          <a:bodyPr/>
          <a:lstStyle/>
          <a:p>
            <a:fld id="{BC4B7450-E155-4D1A-8D33-3EF07A982F8D}" type="datetimeFigureOut">
              <a:rPr kumimoji="1" lang="ja-JP" altLang="en-US" smtClean="0"/>
              <a:t>2026/4/30</a:t>
            </a:fld>
            <a:endParaRPr kumimoji="1" lang="ja-JP" altLang="en-US" dirty="0"/>
          </a:p>
        </p:txBody>
      </p:sp>
      <p:sp>
        <p:nvSpPr>
          <p:cNvPr id="69" name="スライド番号プレースホルダー 68">
            <a:extLst>
              <a:ext uri="{FF2B5EF4-FFF2-40B4-BE49-F238E27FC236}">
                <a16:creationId xmlns:a16="http://schemas.microsoft.com/office/drawing/2014/main" id="{D5A44CE0-8CE6-3C4F-BDF2-1980F2913DFA}"/>
              </a:ext>
            </a:extLst>
          </p:cNvPr>
          <p:cNvSpPr>
            <a:spLocks noGrp="1"/>
          </p:cNvSpPr>
          <p:nvPr>
            <p:ph type="sldNum" sz="quarter" idx="37"/>
          </p:nvPr>
        </p:nvSpPr>
        <p:spPr>
          <a:xfrm>
            <a:off x="9372600" y="118508"/>
            <a:ext cx="386598" cy="228770"/>
          </a:xfrm>
        </p:spPr>
        <p:txBody>
          <a:bodyPr/>
          <a:lstStyle/>
          <a:p>
            <a:fld id="{593632D8-6ECA-4CE9-9266-143CB156B599}" type="slidenum">
              <a:rPr kumimoji="1" lang="ja-JP" altLang="en-US" smtClean="0"/>
              <a:t>‹#›</a:t>
            </a:fld>
            <a:endParaRPr kumimoji="1" lang="ja-JP" altLang="en-US" dirty="0"/>
          </a:p>
        </p:txBody>
      </p:sp>
      <p:sp>
        <p:nvSpPr>
          <p:cNvPr id="71" name="テキスト ボックス 70">
            <a:extLst>
              <a:ext uri="{FF2B5EF4-FFF2-40B4-BE49-F238E27FC236}">
                <a16:creationId xmlns:a16="http://schemas.microsoft.com/office/drawing/2014/main" id="{6096E6D0-4D0A-CCB7-FE09-2D418842A67E}"/>
              </a:ext>
            </a:extLst>
          </p:cNvPr>
          <p:cNvSpPr txBox="1"/>
          <p:nvPr userDrawn="1"/>
        </p:nvSpPr>
        <p:spPr>
          <a:xfrm>
            <a:off x="63499" y="705434"/>
            <a:ext cx="3245659" cy="246221"/>
          </a:xfrm>
          <a:prstGeom prst="rect">
            <a:avLst/>
          </a:prstGeom>
          <a:noFill/>
        </p:spPr>
        <p:txBody>
          <a:bodyPr wrap="square" rtlCol="0">
            <a:spAutoFit/>
          </a:bodyPr>
          <a:lstStyle/>
          <a:p>
            <a:r>
              <a:rPr kumimoji="1" lang="ja-JP" altLang="en-US" sz="1000" b="1" dirty="0">
                <a:solidFill>
                  <a:srgbClr val="FF0000"/>
                </a:solidFill>
              </a:rPr>
              <a:t>改修、設備導入する建物の全景写真</a:t>
            </a:r>
          </a:p>
        </p:txBody>
      </p:sp>
      <p:sp>
        <p:nvSpPr>
          <p:cNvPr id="73" name="テキスト ボックス 72">
            <a:extLst>
              <a:ext uri="{FF2B5EF4-FFF2-40B4-BE49-F238E27FC236}">
                <a16:creationId xmlns:a16="http://schemas.microsoft.com/office/drawing/2014/main" id="{8076AB7E-DFD0-8BBF-A30E-81EF1BFFD133}"/>
              </a:ext>
            </a:extLst>
          </p:cNvPr>
          <p:cNvSpPr txBox="1"/>
          <p:nvPr userDrawn="1"/>
        </p:nvSpPr>
        <p:spPr>
          <a:xfrm>
            <a:off x="4998480" y="705433"/>
            <a:ext cx="2497418" cy="246221"/>
          </a:xfrm>
          <a:prstGeom prst="rect">
            <a:avLst/>
          </a:prstGeom>
          <a:noFill/>
        </p:spPr>
        <p:txBody>
          <a:bodyPr wrap="square" rtlCol="0">
            <a:spAutoFit/>
          </a:bodyPr>
          <a:lstStyle/>
          <a:p>
            <a:r>
              <a:rPr kumimoji="1" lang="ja-JP" altLang="en-US" sz="1000" b="1" dirty="0">
                <a:solidFill>
                  <a:srgbClr val="FF0000"/>
                </a:solidFill>
              </a:rPr>
              <a:t>改修、設備導入する建物の全景写真</a:t>
            </a:r>
          </a:p>
        </p:txBody>
      </p:sp>
      <p:sp>
        <p:nvSpPr>
          <p:cNvPr id="1033" name="図プレースホルダー 1032">
            <a:extLst>
              <a:ext uri="{FF2B5EF4-FFF2-40B4-BE49-F238E27FC236}">
                <a16:creationId xmlns:a16="http://schemas.microsoft.com/office/drawing/2014/main" id="{C9DA1D42-DF62-8314-3D46-C4CE0BD0701E}"/>
              </a:ext>
            </a:extLst>
          </p:cNvPr>
          <p:cNvSpPr>
            <a:spLocks noGrp="1"/>
          </p:cNvSpPr>
          <p:nvPr>
            <p:ph type="pic" sz="quarter" idx="84" hasCustomPrompt="1"/>
          </p:nvPr>
        </p:nvSpPr>
        <p:spPr>
          <a:xfrm>
            <a:off x="63499" y="1173455"/>
            <a:ext cx="4860000" cy="486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solidFill>
                  <a:schemeClr val="bg2">
                    <a:lumMod val="75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t>＜画像貼付欄＞</a:t>
            </a:r>
            <a:br>
              <a:rPr lang="en-US" altLang="ja-JP" dirty="0"/>
            </a:br>
            <a:r>
              <a:rPr lang="ja-JP" altLang="en-US" dirty="0"/>
              <a:t>設置した建物の全景が映るように撮影してください。</a:t>
            </a:r>
            <a:endParaRPr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ltLang="ja-JP" dirty="0"/>
              <a:t>【</a:t>
            </a:r>
            <a:r>
              <a:rPr lang="ja-JP" altLang="en-US" dirty="0"/>
              <a:t>断熱改修の場合</a:t>
            </a:r>
            <a:r>
              <a:rPr lang="en-US" altLang="ja-JP" dirty="0"/>
              <a:t>】</a:t>
            </a:r>
            <a:br>
              <a:rPr lang="en-US" altLang="ja-JP" dirty="0"/>
            </a:br>
            <a:r>
              <a:rPr lang="ja-JP" altLang="en-US" dirty="0"/>
              <a:t>交付申請時に提出が必要です。</a:t>
            </a:r>
            <a:endParaRPr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ltLang="ja-JP" dirty="0"/>
              <a:t>【</a:t>
            </a:r>
            <a:r>
              <a:rPr lang="ja-JP" altLang="en-US" dirty="0"/>
              <a:t>省エネ・再エネ設導入の場合</a:t>
            </a:r>
            <a:r>
              <a:rPr lang="en-US" altLang="ja-JP" dirty="0"/>
              <a:t>】</a:t>
            </a:r>
            <a:br>
              <a:rPr lang="en-US" altLang="ja-JP" dirty="0"/>
            </a:br>
            <a:r>
              <a:rPr lang="ja-JP" altLang="en-US" dirty="0"/>
              <a:t>実績報告時に提出してください。</a:t>
            </a:r>
            <a:endParaRPr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ltLang="ja-JP" dirty="0"/>
              <a:t>【ZEH,ZEH+,ZEH-M</a:t>
            </a:r>
            <a:r>
              <a:rPr kumimoji="1" lang="ja-JP" altLang="en-US" dirty="0"/>
              <a:t>の場合</a:t>
            </a:r>
            <a:r>
              <a:rPr kumimoji="1" lang="en-US" altLang="ja-JP" dirty="0"/>
              <a:t>】</a:t>
            </a:r>
            <a:br>
              <a:rPr kumimoji="1" lang="en-US" altLang="ja-JP" dirty="0"/>
            </a:br>
            <a:r>
              <a:rPr kumimoji="1" lang="ja-JP" altLang="en-US" dirty="0"/>
              <a:t>交付申請時に建設予定地の写真の提出、実績報告時に完成後の全景写真が必要となります。</a:t>
            </a:r>
            <a:endParaRPr lang="en-US" altLang="ja-JP" dirty="0"/>
          </a:p>
        </p:txBody>
      </p:sp>
      <p:sp>
        <p:nvSpPr>
          <p:cNvPr id="1034" name="図プレースホルダー 1032">
            <a:extLst>
              <a:ext uri="{FF2B5EF4-FFF2-40B4-BE49-F238E27FC236}">
                <a16:creationId xmlns:a16="http://schemas.microsoft.com/office/drawing/2014/main" id="{0EC966E7-6770-E459-9814-C6295346A01D}"/>
              </a:ext>
            </a:extLst>
          </p:cNvPr>
          <p:cNvSpPr>
            <a:spLocks noGrp="1"/>
          </p:cNvSpPr>
          <p:nvPr>
            <p:ph type="pic" sz="quarter" idx="85" hasCustomPrompt="1"/>
          </p:nvPr>
        </p:nvSpPr>
        <p:spPr>
          <a:xfrm>
            <a:off x="4998480" y="1173455"/>
            <a:ext cx="4860000" cy="4860000"/>
          </a:xfrm>
          <a:ln w="9525">
            <a:solidFill>
              <a:schemeClr val="tx1"/>
            </a:solidFill>
          </a:ln>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solidFill>
                  <a:schemeClr val="bg2">
                    <a:lumMod val="75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ja-JP" altLang="en-US" dirty="0"/>
              <a:t>＜画像貼付欄＞</a:t>
            </a:r>
            <a:br>
              <a:rPr lang="en-US" altLang="ja-JP" dirty="0"/>
            </a:br>
            <a:r>
              <a:rPr lang="ja-JP" altLang="en-US" dirty="0"/>
              <a:t>設置した建物の全景が映るように撮影してください。</a:t>
            </a:r>
            <a:endParaRPr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ltLang="ja-JP" dirty="0"/>
              <a:t>【</a:t>
            </a:r>
            <a:r>
              <a:rPr lang="ja-JP" altLang="en-US" dirty="0"/>
              <a:t>断熱改修の場合</a:t>
            </a:r>
            <a:r>
              <a:rPr lang="en-US" altLang="ja-JP" dirty="0"/>
              <a:t>】</a:t>
            </a:r>
            <a:br>
              <a:rPr lang="en-US" altLang="ja-JP" dirty="0"/>
            </a:br>
            <a:r>
              <a:rPr lang="ja-JP" altLang="en-US" dirty="0"/>
              <a:t>交付申請時に提出が必要です。</a:t>
            </a:r>
            <a:endParaRPr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ltLang="ja-JP" dirty="0"/>
              <a:t>【</a:t>
            </a:r>
            <a:r>
              <a:rPr lang="ja-JP" altLang="en-US" dirty="0"/>
              <a:t>省エネ・再エネ設導入の場合</a:t>
            </a:r>
            <a:r>
              <a:rPr lang="en-US" altLang="ja-JP" dirty="0"/>
              <a:t>】</a:t>
            </a:r>
            <a:br>
              <a:rPr lang="en-US" altLang="ja-JP" dirty="0"/>
            </a:br>
            <a:r>
              <a:rPr lang="ja-JP" altLang="en-US" dirty="0"/>
              <a:t>実績報告時に提出してください。</a:t>
            </a:r>
            <a:endParaRPr lang="en-US" altLang="ja-JP"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ltLang="ja-JP" dirty="0"/>
              <a:t>【ZEH,ZEH+,ZEH-M</a:t>
            </a:r>
            <a:r>
              <a:rPr kumimoji="1" lang="ja-JP" altLang="en-US" dirty="0"/>
              <a:t>の場合</a:t>
            </a:r>
            <a:r>
              <a:rPr kumimoji="1" lang="en-US" altLang="ja-JP" dirty="0"/>
              <a:t>】</a:t>
            </a:r>
            <a:br>
              <a:rPr kumimoji="1" lang="en-US" altLang="ja-JP" dirty="0"/>
            </a:br>
            <a:r>
              <a:rPr kumimoji="1" lang="ja-JP" altLang="en-US" dirty="0"/>
              <a:t>交付申請時に建設予定地の写真の提出、実績報告時に完成後の全景写真が必要となります。</a:t>
            </a:r>
            <a:endParaRPr lang="en-US" altLang="ja-JP" dirty="0"/>
          </a:p>
        </p:txBody>
      </p:sp>
      <p:sp>
        <p:nvSpPr>
          <p:cNvPr id="2" name="Content Placeholder 2">
            <a:extLst>
              <a:ext uri="{FF2B5EF4-FFF2-40B4-BE49-F238E27FC236}">
                <a16:creationId xmlns:a16="http://schemas.microsoft.com/office/drawing/2014/main" id="{3AEAC692-A477-3024-E3BF-1CAF6C720C77}"/>
              </a:ext>
            </a:extLst>
          </p:cNvPr>
          <p:cNvSpPr>
            <a:spLocks noGrp="1"/>
          </p:cNvSpPr>
          <p:nvPr>
            <p:ph idx="40" hasCustomPrompt="1"/>
          </p:nvPr>
        </p:nvSpPr>
        <p:spPr>
          <a:xfrm>
            <a:off x="63499" y="957456"/>
            <a:ext cx="4860000" cy="216000"/>
          </a:xfrm>
          <a:ln w="3175">
            <a:solidFill>
              <a:schemeClr val="tx1"/>
            </a:solidFill>
          </a:ln>
        </p:spPr>
        <p:txBody>
          <a:bodyPr>
            <a:noAutofit/>
          </a:bodyPr>
          <a:lstStyle>
            <a:lvl1pPr>
              <a:buNone/>
              <a:defRPr sz="1000" b="1">
                <a:solidFill>
                  <a:srgbClr val="FF0000"/>
                </a:solidFill>
              </a:defRPr>
            </a:lvl1pPr>
            <a:lvl2pPr>
              <a:defRPr sz="1600"/>
            </a:lvl2pPr>
            <a:lvl3pPr>
              <a:defRPr sz="1600"/>
            </a:lvl3pPr>
            <a:lvl4pPr>
              <a:defRPr sz="1600"/>
            </a:lvl4pPr>
            <a:lvl5pPr>
              <a:defRPr sz="1600"/>
            </a:lvl5pPr>
          </a:lstStyle>
          <a:p>
            <a:pPr lvl="0"/>
            <a:r>
              <a:rPr lang="ja-JP" altLang="en-US" dirty="0"/>
              <a:t>異なる写真種別の場合は入力</a:t>
            </a:r>
          </a:p>
        </p:txBody>
      </p:sp>
      <p:sp>
        <p:nvSpPr>
          <p:cNvPr id="3" name="Content Placeholder 2">
            <a:extLst>
              <a:ext uri="{FF2B5EF4-FFF2-40B4-BE49-F238E27FC236}">
                <a16:creationId xmlns:a16="http://schemas.microsoft.com/office/drawing/2014/main" id="{D84C2605-C668-0586-3DA4-1930FDC10521}"/>
              </a:ext>
            </a:extLst>
          </p:cNvPr>
          <p:cNvSpPr>
            <a:spLocks noGrp="1"/>
          </p:cNvSpPr>
          <p:nvPr>
            <p:ph idx="86" hasCustomPrompt="1"/>
          </p:nvPr>
        </p:nvSpPr>
        <p:spPr>
          <a:xfrm>
            <a:off x="4998480" y="957456"/>
            <a:ext cx="4860000" cy="216000"/>
          </a:xfrm>
          <a:ln w="3175">
            <a:solidFill>
              <a:schemeClr val="tx1"/>
            </a:solidFill>
          </a:ln>
        </p:spPr>
        <p:txBody>
          <a:bodyPr>
            <a:noAutofit/>
          </a:bodyPr>
          <a:lstStyle>
            <a:lvl1pPr>
              <a:buNone/>
              <a:defRPr sz="1000" b="1">
                <a:solidFill>
                  <a:srgbClr val="FF0000"/>
                </a:solidFill>
              </a:defRPr>
            </a:lvl1pPr>
            <a:lvl2pPr>
              <a:defRPr sz="1600"/>
            </a:lvl2pPr>
            <a:lvl3pPr>
              <a:defRPr sz="1600"/>
            </a:lvl3pPr>
            <a:lvl4pPr>
              <a:defRPr sz="1600"/>
            </a:lvl4pPr>
            <a:lvl5pPr>
              <a:defRPr sz="1600"/>
            </a:lvl5pPr>
          </a:lstStyle>
          <a:p>
            <a:pPr lvl="0"/>
            <a:r>
              <a:rPr lang="ja-JP" altLang="en-US" dirty="0"/>
              <a:t>異なる写真種別の場合は入力</a:t>
            </a:r>
          </a:p>
        </p:txBody>
      </p:sp>
    </p:spTree>
    <p:extLst>
      <p:ext uri="{BB962C8B-B14F-4D97-AF65-F5344CB8AC3E}">
        <p14:creationId xmlns:p14="http://schemas.microsoft.com/office/powerpoint/2010/main" val="3864129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C4B7450-E155-4D1A-8D33-3EF07A982F8D}" type="datetimeFigureOut">
              <a:rPr kumimoji="1" lang="ja-JP" altLang="en-US" smtClean="0"/>
              <a:t>2026/4/30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93632D8-6ECA-4CE9-9266-143CB156B599}" type="slidenum">
              <a:rPr kumimoji="1" lang="ja-JP" altLang="en-US" smtClean="0"/>
              <a:t>‹#›</a:t>
            </a:fld>
            <a:endParaRPr kumimoji="1" lang="ja-JP" altLang="en-US"/>
          </a:p>
        </p:txBody>
      </p:sp>
    </p:spTree>
    <p:extLst>
      <p:ext uri="{BB962C8B-B14F-4D97-AF65-F5344CB8AC3E}">
        <p14:creationId xmlns:p14="http://schemas.microsoft.com/office/powerpoint/2010/main" val="371603623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88"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5E8A2653-6B1A-2BD5-82FD-555D85BC0AFC}"/>
              </a:ext>
            </a:extLst>
          </p:cNvPr>
          <p:cNvSpPr>
            <a:spLocks noGrp="1"/>
          </p:cNvSpPr>
          <p:nvPr>
            <p:ph idx="40"/>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C8BEBA3A-AF69-87C3-3DA5-32180829A9A3}"/>
              </a:ext>
            </a:extLst>
          </p:cNvPr>
          <p:cNvSpPr>
            <a:spLocks noGrp="1"/>
          </p:cNvSpPr>
          <p:nvPr>
            <p:ph idx="64"/>
          </p:nvPr>
        </p:nvSpPr>
        <p:spPr/>
        <p:txBody>
          <a:bodyPr/>
          <a:lstStyle/>
          <a:p>
            <a:endParaRPr kumimoji="1" lang="ja-JP" altLang="en-US"/>
          </a:p>
        </p:txBody>
      </p:sp>
      <p:sp>
        <p:nvSpPr>
          <p:cNvPr id="4" name="コンテンツ プレースホルダー 3">
            <a:extLst>
              <a:ext uri="{FF2B5EF4-FFF2-40B4-BE49-F238E27FC236}">
                <a16:creationId xmlns:a16="http://schemas.microsoft.com/office/drawing/2014/main" id="{EB116AE1-E540-C23A-D6BC-51976CF3F900}"/>
              </a:ext>
            </a:extLst>
          </p:cNvPr>
          <p:cNvSpPr>
            <a:spLocks noGrp="1"/>
          </p:cNvSpPr>
          <p:nvPr>
            <p:ph idx="67"/>
          </p:nvPr>
        </p:nvSpPr>
        <p:spPr/>
        <p:txBody>
          <a:bodyPr/>
          <a:lstStyle/>
          <a:p>
            <a:endParaRPr kumimoji="1" lang="ja-JP" altLang="en-US"/>
          </a:p>
        </p:txBody>
      </p:sp>
      <p:sp>
        <p:nvSpPr>
          <p:cNvPr id="5" name="コンテンツ プレースホルダー 4">
            <a:extLst>
              <a:ext uri="{FF2B5EF4-FFF2-40B4-BE49-F238E27FC236}">
                <a16:creationId xmlns:a16="http://schemas.microsoft.com/office/drawing/2014/main" id="{2E1B6DDD-E71D-1399-AFB0-9FE76BB2EE8F}"/>
              </a:ext>
            </a:extLst>
          </p:cNvPr>
          <p:cNvSpPr>
            <a:spLocks noGrp="1"/>
          </p:cNvSpPr>
          <p:nvPr>
            <p:ph idx="70"/>
          </p:nvPr>
        </p:nvSpPr>
        <p:spPr/>
        <p:txBody>
          <a:bodyPr/>
          <a:lstStyle/>
          <a:p>
            <a:endParaRPr kumimoji="1" lang="ja-JP" altLang="en-US"/>
          </a:p>
        </p:txBody>
      </p:sp>
      <p:sp>
        <p:nvSpPr>
          <p:cNvPr id="6" name="コンテンツ プレースホルダー 5">
            <a:extLst>
              <a:ext uri="{FF2B5EF4-FFF2-40B4-BE49-F238E27FC236}">
                <a16:creationId xmlns:a16="http://schemas.microsoft.com/office/drawing/2014/main" id="{E328CE3D-90F6-1914-CB71-1EC93AC6A0AF}"/>
              </a:ext>
            </a:extLst>
          </p:cNvPr>
          <p:cNvSpPr>
            <a:spLocks noGrp="1"/>
          </p:cNvSpPr>
          <p:nvPr>
            <p:ph idx="73"/>
          </p:nvPr>
        </p:nvSpPr>
        <p:spPr/>
        <p:txBody>
          <a:bodyPr/>
          <a:lstStyle/>
          <a:p>
            <a:endParaRPr kumimoji="1" lang="ja-JP" altLang="en-US"/>
          </a:p>
        </p:txBody>
      </p:sp>
      <p:sp>
        <p:nvSpPr>
          <p:cNvPr id="7" name="コンテンツ プレースホルダー 6">
            <a:extLst>
              <a:ext uri="{FF2B5EF4-FFF2-40B4-BE49-F238E27FC236}">
                <a16:creationId xmlns:a16="http://schemas.microsoft.com/office/drawing/2014/main" id="{8A22BDAA-C68D-0007-B018-2FC473F5FF9C}"/>
              </a:ext>
            </a:extLst>
          </p:cNvPr>
          <p:cNvSpPr>
            <a:spLocks noGrp="1"/>
          </p:cNvSpPr>
          <p:nvPr>
            <p:ph idx="76"/>
          </p:nvPr>
        </p:nvSpPr>
        <p:spPr/>
        <p:txBody>
          <a:bodyPr/>
          <a:lstStyle/>
          <a:p>
            <a:endParaRPr kumimoji="1" lang="ja-JP" altLang="en-US"/>
          </a:p>
        </p:txBody>
      </p:sp>
      <p:sp>
        <p:nvSpPr>
          <p:cNvPr id="8" name="コンテンツ プレースホルダー 7">
            <a:extLst>
              <a:ext uri="{FF2B5EF4-FFF2-40B4-BE49-F238E27FC236}">
                <a16:creationId xmlns:a16="http://schemas.microsoft.com/office/drawing/2014/main" id="{ECCFBC20-063C-EB91-97A7-4A0A551CDCAA}"/>
              </a:ext>
            </a:extLst>
          </p:cNvPr>
          <p:cNvSpPr>
            <a:spLocks noGrp="1"/>
          </p:cNvSpPr>
          <p:nvPr>
            <p:ph idx="79"/>
          </p:nvPr>
        </p:nvSpPr>
        <p:spPr/>
        <p:txBody>
          <a:bodyPr/>
          <a:lstStyle/>
          <a:p>
            <a:endParaRPr kumimoji="1" lang="ja-JP" altLang="en-US"/>
          </a:p>
        </p:txBody>
      </p:sp>
      <p:sp>
        <p:nvSpPr>
          <p:cNvPr id="9" name="コンテンツ プレースホルダー 8">
            <a:extLst>
              <a:ext uri="{FF2B5EF4-FFF2-40B4-BE49-F238E27FC236}">
                <a16:creationId xmlns:a16="http://schemas.microsoft.com/office/drawing/2014/main" id="{67FF4B18-A104-E950-D54C-C2B2A98E01FD}"/>
              </a:ext>
            </a:extLst>
          </p:cNvPr>
          <p:cNvSpPr>
            <a:spLocks noGrp="1"/>
          </p:cNvSpPr>
          <p:nvPr>
            <p:ph idx="82"/>
          </p:nvPr>
        </p:nvSpPr>
        <p:spPr/>
        <p:txBody>
          <a:bodyPr/>
          <a:lstStyle/>
          <a:p>
            <a:endParaRPr kumimoji="1" lang="ja-JP" altLang="en-US"/>
          </a:p>
        </p:txBody>
      </p:sp>
      <p:sp>
        <p:nvSpPr>
          <p:cNvPr id="10" name="図プレースホルダー 9">
            <a:extLst>
              <a:ext uri="{FF2B5EF4-FFF2-40B4-BE49-F238E27FC236}">
                <a16:creationId xmlns:a16="http://schemas.microsoft.com/office/drawing/2014/main" id="{4171A8A7-63D0-1C69-5EEF-E616F2349826}"/>
              </a:ext>
            </a:extLst>
          </p:cNvPr>
          <p:cNvSpPr>
            <a:spLocks noGrp="1"/>
          </p:cNvSpPr>
          <p:nvPr>
            <p:ph type="pic" sz="quarter" idx="84"/>
          </p:nvPr>
        </p:nvSpPr>
        <p:spPr/>
        <p:txBody>
          <a:bodyPr/>
          <a:lstStyle/>
          <a:p>
            <a:endParaRPr lang="ja-JP" altLang="en-US"/>
          </a:p>
        </p:txBody>
      </p:sp>
      <p:sp>
        <p:nvSpPr>
          <p:cNvPr id="11" name="図プレースホルダー 10">
            <a:extLst>
              <a:ext uri="{FF2B5EF4-FFF2-40B4-BE49-F238E27FC236}">
                <a16:creationId xmlns:a16="http://schemas.microsoft.com/office/drawing/2014/main" id="{FD4E5017-86DB-F3A0-3762-6239E4B591B8}"/>
              </a:ext>
            </a:extLst>
          </p:cNvPr>
          <p:cNvSpPr>
            <a:spLocks noGrp="1"/>
          </p:cNvSpPr>
          <p:nvPr>
            <p:ph type="pic" sz="quarter" idx="85"/>
          </p:nvPr>
        </p:nvSpPr>
        <p:spPr/>
        <p:txBody>
          <a:bodyPr/>
          <a:lstStyle/>
          <a:p>
            <a:endParaRPr lang="ja-JP" altLang="en-US"/>
          </a:p>
        </p:txBody>
      </p:sp>
      <p:sp>
        <p:nvSpPr>
          <p:cNvPr id="12" name="図プレースホルダー 11">
            <a:extLst>
              <a:ext uri="{FF2B5EF4-FFF2-40B4-BE49-F238E27FC236}">
                <a16:creationId xmlns:a16="http://schemas.microsoft.com/office/drawing/2014/main" id="{23CE515E-A6DB-F11E-E456-758177213827}"/>
              </a:ext>
            </a:extLst>
          </p:cNvPr>
          <p:cNvSpPr>
            <a:spLocks noGrp="1"/>
          </p:cNvSpPr>
          <p:nvPr>
            <p:ph type="pic" sz="quarter" idx="86"/>
          </p:nvPr>
        </p:nvSpPr>
        <p:spPr/>
        <p:txBody>
          <a:bodyPr/>
          <a:lstStyle/>
          <a:p>
            <a:endParaRPr lang="ja-JP" altLang="en-US"/>
          </a:p>
        </p:txBody>
      </p:sp>
      <p:sp>
        <p:nvSpPr>
          <p:cNvPr id="13" name="図プレースホルダー 12">
            <a:extLst>
              <a:ext uri="{FF2B5EF4-FFF2-40B4-BE49-F238E27FC236}">
                <a16:creationId xmlns:a16="http://schemas.microsoft.com/office/drawing/2014/main" id="{9ED4E9B9-A360-90AB-CFDC-A4A1C3666D69}"/>
              </a:ext>
            </a:extLst>
          </p:cNvPr>
          <p:cNvSpPr>
            <a:spLocks noGrp="1"/>
          </p:cNvSpPr>
          <p:nvPr>
            <p:ph type="pic" sz="quarter" idx="87"/>
          </p:nvPr>
        </p:nvSpPr>
        <p:spPr/>
        <p:txBody>
          <a:bodyPr/>
          <a:lstStyle/>
          <a:p>
            <a:endParaRPr lang="ja-JP" altLang="en-US"/>
          </a:p>
        </p:txBody>
      </p:sp>
      <p:sp>
        <p:nvSpPr>
          <p:cNvPr id="14" name="図プレースホルダー 13">
            <a:extLst>
              <a:ext uri="{FF2B5EF4-FFF2-40B4-BE49-F238E27FC236}">
                <a16:creationId xmlns:a16="http://schemas.microsoft.com/office/drawing/2014/main" id="{71A7E638-94CE-73C8-8850-D1BF5E82117B}"/>
              </a:ext>
            </a:extLst>
          </p:cNvPr>
          <p:cNvSpPr>
            <a:spLocks noGrp="1"/>
          </p:cNvSpPr>
          <p:nvPr>
            <p:ph type="pic" sz="quarter" idx="88"/>
          </p:nvPr>
        </p:nvSpPr>
        <p:spPr/>
        <p:txBody>
          <a:bodyPr/>
          <a:lstStyle/>
          <a:p>
            <a:endParaRPr lang="ja-JP" altLang="en-US"/>
          </a:p>
        </p:txBody>
      </p:sp>
      <p:sp>
        <p:nvSpPr>
          <p:cNvPr id="15" name="図プレースホルダー 14">
            <a:extLst>
              <a:ext uri="{FF2B5EF4-FFF2-40B4-BE49-F238E27FC236}">
                <a16:creationId xmlns:a16="http://schemas.microsoft.com/office/drawing/2014/main" id="{E02B2F8E-6A63-E8EF-8A5C-4A8D35FC7395}"/>
              </a:ext>
            </a:extLst>
          </p:cNvPr>
          <p:cNvSpPr>
            <a:spLocks noGrp="1"/>
          </p:cNvSpPr>
          <p:nvPr>
            <p:ph type="pic" sz="quarter" idx="89"/>
          </p:nvPr>
        </p:nvSpPr>
        <p:spPr/>
        <p:txBody>
          <a:bodyPr/>
          <a:lstStyle/>
          <a:p>
            <a:endParaRPr lang="ja-JP" altLang="en-US"/>
          </a:p>
        </p:txBody>
      </p:sp>
      <p:sp>
        <p:nvSpPr>
          <p:cNvPr id="16" name="図プレースホルダー 15">
            <a:extLst>
              <a:ext uri="{FF2B5EF4-FFF2-40B4-BE49-F238E27FC236}">
                <a16:creationId xmlns:a16="http://schemas.microsoft.com/office/drawing/2014/main" id="{27176061-A225-9D3B-61F4-BDAE2F1FFE87}"/>
              </a:ext>
            </a:extLst>
          </p:cNvPr>
          <p:cNvSpPr>
            <a:spLocks noGrp="1"/>
          </p:cNvSpPr>
          <p:nvPr>
            <p:ph type="pic" sz="quarter" idx="90"/>
          </p:nvPr>
        </p:nvSpPr>
        <p:spPr/>
        <p:txBody>
          <a:bodyPr/>
          <a:lstStyle/>
          <a:p>
            <a:endParaRPr lang="ja-JP" altLang="en-US"/>
          </a:p>
        </p:txBody>
      </p:sp>
      <p:sp>
        <p:nvSpPr>
          <p:cNvPr id="17" name="図プレースホルダー 16">
            <a:extLst>
              <a:ext uri="{FF2B5EF4-FFF2-40B4-BE49-F238E27FC236}">
                <a16:creationId xmlns:a16="http://schemas.microsoft.com/office/drawing/2014/main" id="{96FC8D2C-A835-F1A0-8168-CB3A4E005BBA}"/>
              </a:ext>
            </a:extLst>
          </p:cNvPr>
          <p:cNvSpPr>
            <a:spLocks noGrp="1"/>
          </p:cNvSpPr>
          <p:nvPr>
            <p:ph type="pic" sz="quarter" idx="91"/>
          </p:nvPr>
        </p:nvSpPr>
        <p:spPr/>
        <p:txBody>
          <a:bodyPr/>
          <a:lstStyle/>
          <a:p>
            <a:endParaRPr lang="ja-JP" altLang="en-US"/>
          </a:p>
        </p:txBody>
      </p:sp>
      <p:sp>
        <p:nvSpPr>
          <p:cNvPr id="18" name="コンテンツ プレースホルダー 17">
            <a:extLst>
              <a:ext uri="{FF2B5EF4-FFF2-40B4-BE49-F238E27FC236}">
                <a16:creationId xmlns:a16="http://schemas.microsoft.com/office/drawing/2014/main" id="{A6B24C4F-C96B-F3DC-5A7D-23F73D3133B8}"/>
              </a:ext>
            </a:extLst>
          </p:cNvPr>
          <p:cNvSpPr>
            <a:spLocks noGrp="1"/>
          </p:cNvSpPr>
          <p:nvPr>
            <p:ph idx="92"/>
          </p:nvPr>
        </p:nvSpPr>
        <p:spPr/>
        <p:txBody>
          <a:bodyPr/>
          <a:lstStyle/>
          <a:p>
            <a:endParaRPr kumimoji="1" lang="ja-JP" altLang="en-US"/>
          </a:p>
        </p:txBody>
      </p:sp>
      <p:sp>
        <p:nvSpPr>
          <p:cNvPr id="19" name="コンテンツ プレースホルダー 18">
            <a:extLst>
              <a:ext uri="{FF2B5EF4-FFF2-40B4-BE49-F238E27FC236}">
                <a16:creationId xmlns:a16="http://schemas.microsoft.com/office/drawing/2014/main" id="{74A091E7-BC9E-C644-F70A-0C457E72C611}"/>
              </a:ext>
            </a:extLst>
          </p:cNvPr>
          <p:cNvSpPr>
            <a:spLocks noGrp="1"/>
          </p:cNvSpPr>
          <p:nvPr>
            <p:ph idx="93"/>
          </p:nvPr>
        </p:nvSpPr>
        <p:spPr/>
        <p:txBody>
          <a:bodyPr/>
          <a:lstStyle/>
          <a:p>
            <a:endParaRPr kumimoji="1" lang="ja-JP" altLang="en-US"/>
          </a:p>
        </p:txBody>
      </p:sp>
      <p:sp>
        <p:nvSpPr>
          <p:cNvPr id="20" name="コンテンツ プレースホルダー 19">
            <a:extLst>
              <a:ext uri="{FF2B5EF4-FFF2-40B4-BE49-F238E27FC236}">
                <a16:creationId xmlns:a16="http://schemas.microsoft.com/office/drawing/2014/main" id="{73FBF8D0-2429-B583-8C56-EDE79ADE5CD9}"/>
              </a:ext>
            </a:extLst>
          </p:cNvPr>
          <p:cNvSpPr>
            <a:spLocks noGrp="1"/>
          </p:cNvSpPr>
          <p:nvPr>
            <p:ph idx="94"/>
          </p:nvPr>
        </p:nvSpPr>
        <p:spPr/>
        <p:txBody>
          <a:bodyPr/>
          <a:lstStyle/>
          <a:p>
            <a:endParaRPr kumimoji="1" lang="ja-JP" altLang="en-US"/>
          </a:p>
        </p:txBody>
      </p:sp>
      <p:sp>
        <p:nvSpPr>
          <p:cNvPr id="21" name="テキスト プレースホルダー 20">
            <a:extLst>
              <a:ext uri="{FF2B5EF4-FFF2-40B4-BE49-F238E27FC236}">
                <a16:creationId xmlns:a16="http://schemas.microsoft.com/office/drawing/2014/main" id="{4C26B360-660F-98C5-9031-B5C112C68A90}"/>
              </a:ext>
            </a:extLst>
          </p:cNvPr>
          <p:cNvSpPr>
            <a:spLocks noGrp="1"/>
          </p:cNvSpPr>
          <p:nvPr>
            <p:ph type="body" sz="quarter" idx="98"/>
          </p:nvPr>
        </p:nvSpPr>
        <p:spPr/>
        <p:txBody>
          <a:bodyPr/>
          <a:lstStyle/>
          <a:p>
            <a:endParaRPr kumimoji="1" lang="ja-JP" altLang="en-US"/>
          </a:p>
        </p:txBody>
      </p:sp>
    </p:spTree>
    <p:extLst>
      <p:ext uri="{BB962C8B-B14F-4D97-AF65-F5344CB8AC3E}">
        <p14:creationId xmlns:p14="http://schemas.microsoft.com/office/powerpoint/2010/main" val="608956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4DB1A79F-2F98-1475-87BF-74CCC4DEF3D9}"/>
              </a:ext>
            </a:extLst>
          </p:cNvPr>
          <p:cNvSpPr>
            <a:spLocks noGrp="1"/>
          </p:cNvSpPr>
          <p:nvPr>
            <p:ph idx="40"/>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DE7B3A6A-D792-5463-5F7B-2008CDA7F2EA}"/>
              </a:ext>
            </a:extLst>
          </p:cNvPr>
          <p:cNvSpPr>
            <a:spLocks noGrp="1"/>
          </p:cNvSpPr>
          <p:nvPr>
            <p:ph idx="64"/>
          </p:nvPr>
        </p:nvSpPr>
        <p:spPr/>
        <p:txBody>
          <a:bodyPr/>
          <a:lstStyle/>
          <a:p>
            <a:endParaRPr kumimoji="1" lang="ja-JP" altLang="en-US"/>
          </a:p>
        </p:txBody>
      </p:sp>
      <p:sp>
        <p:nvSpPr>
          <p:cNvPr id="4" name="コンテンツ プレースホルダー 3">
            <a:extLst>
              <a:ext uri="{FF2B5EF4-FFF2-40B4-BE49-F238E27FC236}">
                <a16:creationId xmlns:a16="http://schemas.microsoft.com/office/drawing/2014/main" id="{2BCA7D8B-CD3C-CAB9-CB75-0416422B2406}"/>
              </a:ext>
            </a:extLst>
          </p:cNvPr>
          <p:cNvSpPr>
            <a:spLocks noGrp="1"/>
          </p:cNvSpPr>
          <p:nvPr>
            <p:ph idx="67"/>
          </p:nvPr>
        </p:nvSpPr>
        <p:spPr/>
        <p:txBody>
          <a:bodyPr/>
          <a:lstStyle/>
          <a:p>
            <a:endParaRPr kumimoji="1" lang="ja-JP" altLang="en-US"/>
          </a:p>
        </p:txBody>
      </p:sp>
      <p:sp>
        <p:nvSpPr>
          <p:cNvPr id="5" name="コンテンツ プレースホルダー 4">
            <a:extLst>
              <a:ext uri="{FF2B5EF4-FFF2-40B4-BE49-F238E27FC236}">
                <a16:creationId xmlns:a16="http://schemas.microsoft.com/office/drawing/2014/main" id="{79079022-2623-F58A-2AF6-9CB24431EDA3}"/>
              </a:ext>
            </a:extLst>
          </p:cNvPr>
          <p:cNvSpPr>
            <a:spLocks noGrp="1"/>
          </p:cNvSpPr>
          <p:nvPr>
            <p:ph idx="70"/>
          </p:nvPr>
        </p:nvSpPr>
        <p:spPr/>
        <p:txBody>
          <a:bodyPr/>
          <a:lstStyle/>
          <a:p>
            <a:endParaRPr kumimoji="1" lang="ja-JP" altLang="en-US"/>
          </a:p>
        </p:txBody>
      </p:sp>
      <p:sp>
        <p:nvSpPr>
          <p:cNvPr id="6" name="コンテンツ プレースホルダー 5">
            <a:extLst>
              <a:ext uri="{FF2B5EF4-FFF2-40B4-BE49-F238E27FC236}">
                <a16:creationId xmlns:a16="http://schemas.microsoft.com/office/drawing/2014/main" id="{C71B1274-0D25-B3F4-13CD-BB0EAE34DD54}"/>
              </a:ext>
            </a:extLst>
          </p:cNvPr>
          <p:cNvSpPr>
            <a:spLocks noGrp="1"/>
          </p:cNvSpPr>
          <p:nvPr>
            <p:ph idx="73"/>
          </p:nvPr>
        </p:nvSpPr>
        <p:spPr/>
        <p:txBody>
          <a:bodyPr/>
          <a:lstStyle/>
          <a:p>
            <a:endParaRPr kumimoji="1" lang="ja-JP" altLang="en-US"/>
          </a:p>
        </p:txBody>
      </p:sp>
      <p:sp>
        <p:nvSpPr>
          <p:cNvPr id="7" name="コンテンツ プレースホルダー 6">
            <a:extLst>
              <a:ext uri="{FF2B5EF4-FFF2-40B4-BE49-F238E27FC236}">
                <a16:creationId xmlns:a16="http://schemas.microsoft.com/office/drawing/2014/main" id="{1F27EC2A-7AB0-3084-2EC0-D770848ED750}"/>
              </a:ext>
            </a:extLst>
          </p:cNvPr>
          <p:cNvSpPr>
            <a:spLocks noGrp="1"/>
          </p:cNvSpPr>
          <p:nvPr>
            <p:ph idx="76"/>
          </p:nvPr>
        </p:nvSpPr>
        <p:spPr/>
        <p:txBody>
          <a:bodyPr/>
          <a:lstStyle/>
          <a:p>
            <a:endParaRPr kumimoji="1" lang="ja-JP" altLang="en-US"/>
          </a:p>
        </p:txBody>
      </p:sp>
      <p:sp>
        <p:nvSpPr>
          <p:cNvPr id="8" name="コンテンツ プレースホルダー 7">
            <a:extLst>
              <a:ext uri="{FF2B5EF4-FFF2-40B4-BE49-F238E27FC236}">
                <a16:creationId xmlns:a16="http://schemas.microsoft.com/office/drawing/2014/main" id="{66928F4C-867E-5F1A-BD26-B861EB7F6692}"/>
              </a:ext>
            </a:extLst>
          </p:cNvPr>
          <p:cNvSpPr>
            <a:spLocks noGrp="1"/>
          </p:cNvSpPr>
          <p:nvPr>
            <p:ph idx="79"/>
          </p:nvPr>
        </p:nvSpPr>
        <p:spPr/>
        <p:txBody>
          <a:bodyPr/>
          <a:lstStyle/>
          <a:p>
            <a:endParaRPr kumimoji="1" lang="ja-JP" altLang="en-US"/>
          </a:p>
        </p:txBody>
      </p:sp>
      <p:sp>
        <p:nvSpPr>
          <p:cNvPr id="9" name="コンテンツ プレースホルダー 8">
            <a:extLst>
              <a:ext uri="{FF2B5EF4-FFF2-40B4-BE49-F238E27FC236}">
                <a16:creationId xmlns:a16="http://schemas.microsoft.com/office/drawing/2014/main" id="{D0501CD4-9154-28D9-CAFD-1D8C9D25976F}"/>
              </a:ext>
            </a:extLst>
          </p:cNvPr>
          <p:cNvSpPr>
            <a:spLocks noGrp="1"/>
          </p:cNvSpPr>
          <p:nvPr>
            <p:ph idx="82"/>
          </p:nvPr>
        </p:nvSpPr>
        <p:spPr/>
        <p:txBody>
          <a:bodyPr/>
          <a:lstStyle/>
          <a:p>
            <a:endParaRPr kumimoji="1" lang="ja-JP" altLang="en-US"/>
          </a:p>
        </p:txBody>
      </p:sp>
      <p:sp>
        <p:nvSpPr>
          <p:cNvPr id="10" name="図プレースホルダー 9">
            <a:extLst>
              <a:ext uri="{FF2B5EF4-FFF2-40B4-BE49-F238E27FC236}">
                <a16:creationId xmlns:a16="http://schemas.microsoft.com/office/drawing/2014/main" id="{B2D302C7-62C2-625F-5D0C-60FB56A3AA4C}"/>
              </a:ext>
            </a:extLst>
          </p:cNvPr>
          <p:cNvSpPr>
            <a:spLocks noGrp="1"/>
          </p:cNvSpPr>
          <p:nvPr>
            <p:ph type="pic" sz="quarter" idx="84"/>
          </p:nvPr>
        </p:nvSpPr>
        <p:spPr/>
        <p:txBody>
          <a:bodyPr/>
          <a:lstStyle/>
          <a:p>
            <a:endParaRPr lang="ja-JP" altLang="en-US"/>
          </a:p>
        </p:txBody>
      </p:sp>
      <p:sp>
        <p:nvSpPr>
          <p:cNvPr id="11" name="図プレースホルダー 10">
            <a:extLst>
              <a:ext uri="{FF2B5EF4-FFF2-40B4-BE49-F238E27FC236}">
                <a16:creationId xmlns:a16="http://schemas.microsoft.com/office/drawing/2014/main" id="{06C7D25F-B178-AC3B-B1E2-17729654DAAE}"/>
              </a:ext>
            </a:extLst>
          </p:cNvPr>
          <p:cNvSpPr>
            <a:spLocks noGrp="1"/>
          </p:cNvSpPr>
          <p:nvPr>
            <p:ph type="pic" sz="quarter" idx="85"/>
          </p:nvPr>
        </p:nvSpPr>
        <p:spPr/>
        <p:txBody>
          <a:bodyPr/>
          <a:lstStyle/>
          <a:p>
            <a:endParaRPr lang="ja-JP" altLang="en-US"/>
          </a:p>
        </p:txBody>
      </p:sp>
      <p:sp>
        <p:nvSpPr>
          <p:cNvPr id="12" name="図プレースホルダー 11">
            <a:extLst>
              <a:ext uri="{FF2B5EF4-FFF2-40B4-BE49-F238E27FC236}">
                <a16:creationId xmlns:a16="http://schemas.microsoft.com/office/drawing/2014/main" id="{DE60B26C-0373-282C-70AB-4A11A8B6502D}"/>
              </a:ext>
            </a:extLst>
          </p:cNvPr>
          <p:cNvSpPr>
            <a:spLocks noGrp="1"/>
          </p:cNvSpPr>
          <p:nvPr>
            <p:ph type="pic" sz="quarter" idx="86"/>
          </p:nvPr>
        </p:nvSpPr>
        <p:spPr/>
        <p:txBody>
          <a:bodyPr/>
          <a:lstStyle/>
          <a:p>
            <a:endParaRPr lang="ja-JP" altLang="en-US"/>
          </a:p>
        </p:txBody>
      </p:sp>
      <p:sp>
        <p:nvSpPr>
          <p:cNvPr id="13" name="図プレースホルダー 12">
            <a:extLst>
              <a:ext uri="{FF2B5EF4-FFF2-40B4-BE49-F238E27FC236}">
                <a16:creationId xmlns:a16="http://schemas.microsoft.com/office/drawing/2014/main" id="{CA374A12-B780-7AE3-2DF0-4C70927E75D3}"/>
              </a:ext>
            </a:extLst>
          </p:cNvPr>
          <p:cNvSpPr>
            <a:spLocks noGrp="1"/>
          </p:cNvSpPr>
          <p:nvPr>
            <p:ph type="pic" sz="quarter" idx="87"/>
          </p:nvPr>
        </p:nvSpPr>
        <p:spPr/>
        <p:txBody>
          <a:bodyPr/>
          <a:lstStyle/>
          <a:p>
            <a:endParaRPr lang="ja-JP" altLang="en-US"/>
          </a:p>
        </p:txBody>
      </p:sp>
      <p:sp>
        <p:nvSpPr>
          <p:cNvPr id="14" name="図プレースホルダー 13">
            <a:extLst>
              <a:ext uri="{FF2B5EF4-FFF2-40B4-BE49-F238E27FC236}">
                <a16:creationId xmlns:a16="http://schemas.microsoft.com/office/drawing/2014/main" id="{DD70F60A-E946-D216-4CA8-099E72C74A4D}"/>
              </a:ext>
            </a:extLst>
          </p:cNvPr>
          <p:cNvSpPr>
            <a:spLocks noGrp="1"/>
          </p:cNvSpPr>
          <p:nvPr>
            <p:ph type="pic" sz="quarter" idx="88"/>
          </p:nvPr>
        </p:nvSpPr>
        <p:spPr/>
        <p:txBody>
          <a:bodyPr/>
          <a:lstStyle/>
          <a:p>
            <a:endParaRPr lang="ja-JP" altLang="en-US"/>
          </a:p>
        </p:txBody>
      </p:sp>
      <p:sp>
        <p:nvSpPr>
          <p:cNvPr id="15" name="図プレースホルダー 14">
            <a:extLst>
              <a:ext uri="{FF2B5EF4-FFF2-40B4-BE49-F238E27FC236}">
                <a16:creationId xmlns:a16="http://schemas.microsoft.com/office/drawing/2014/main" id="{10904FD7-6F39-1202-460D-66B09498465C}"/>
              </a:ext>
            </a:extLst>
          </p:cNvPr>
          <p:cNvSpPr>
            <a:spLocks noGrp="1"/>
          </p:cNvSpPr>
          <p:nvPr>
            <p:ph type="pic" sz="quarter" idx="89"/>
          </p:nvPr>
        </p:nvSpPr>
        <p:spPr/>
        <p:txBody>
          <a:bodyPr/>
          <a:lstStyle/>
          <a:p>
            <a:endParaRPr lang="ja-JP" altLang="en-US"/>
          </a:p>
        </p:txBody>
      </p:sp>
      <p:sp>
        <p:nvSpPr>
          <p:cNvPr id="16" name="図プレースホルダー 15">
            <a:extLst>
              <a:ext uri="{FF2B5EF4-FFF2-40B4-BE49-F238E27FC236}">
                <a16:creationId xmlns:a16="http://schemas.microsoft.com/office/drawing/2014/main" id="{49C044DB-B011-C000-6A9A-3036D5EB543F}"/>
              </a:ext>
            </a:extLst>
          </p:cNvPr>
          <p:cNvSpPr>
            <a:spLocks noGrp="1"/>
          </p:cNvSpPr>
          <p:nvPr>
            <p:ph type="pic" sz="quarter" idx="90"/>
          </p:nvPr>
        </p:nvSpPr>
        <p:spPr/>
        <p:txBody>
          <a:bodyPr/>
          <a:lstStyle/>
          <a:p>
            <a:endParaRPr lang="ja-JP" altLang="en-US"/>
          </a:p>
        </p:txBody>
      </p:sp>
      <p:sp>
        <p:nvSpPr>
          <p:cNvPr id="17" name="図プレースホルダー 16">
            <a:extLst>
              <a:ext uri="{FF2B5EF4-FFF2-40B4-BE49-F238E27FC236}">
                <a16:creationId xmlns:a16="http://schemas.microsoft.com/office/drawing/2014/main" id="{E82C0E3F-C792-3419-35FA-84EDFF893C02}"/>
              </a:ext>
            </a:extLst>
          </p:cNvPr>
          <p:cNvSpPr>
            <a:spLocks noGrp="1"/>
          </p:cNvSpPr>
          <p:nvPr>
            <p:ph type="pic" sz="quarter" idx="91"/>
          </p:nvPr>
        </p:nvSpPr>
        <p:spPr/>
        <p:txBody>
          <a:bodyPr/>
          <a:lstStyle/>
          <a:p>
            <a:endParaRPr lang="ja-JP" altLang="en-US"/>
          </a:p>
        </p:txBody>
      </p:sp>
      <p:sp>
        <p:nvSpPr>
          <p:cNvPr id="18" name="コンテンツ プレースホルダー 17">
            <a:extLst>
              <a:ext uri="{FF2B5EF4-FFF2-40B4-BE49-F238E27FC236}">
                <a16:creationId xmlns:a16="http://schemas.microsoft.com/office/drawing/2014/main" id="{546A5F04-16D9-DE83-0924-7678452CBEAE}"/>
              </a:ext>
            </a:extLst>
          </p:cNvPr>
          <p:cNvSpPr>
            <a:spLocks noGrp="1"/>
          </p:cNvSpPr>
          <p:nvPr>
            <p:ph idx="92"/>
          </p:nvPr>
        </p:nvSpPr>
        <p:spPr/>
        <p:txBody>
          <a:bodyPr/>
          <a:lstStyle/>
          <a:p>
            <a:endParaRPr kumimoji="1" lang="ja-JP" altLang="en-US"/>
          </a:p>
        </p:txBody>
      </p:sp>
      <p:sp>
        <p:nvSpPr>
          <p:cNvPr id="19" name="コンテンツ プレースホルダー 18">
            <a:extLst>
              <a:ext uri="{FF2B5EF4-FFF2-40B4-BE49-F238E27FC236}">
                <a16:creationId xmlns:a16="http://schemas.microsoft.com/office/drawing/2014/main" id="{A6F3FB1C-92C3-ED5A-6804-7FEBBA9F1146}"/>
              </a:ext>
            </a:extLst>
          </p:cNvPr>
          <p:cNvSpPr>
            <a:spLocks noGrp="1"/>
          </p:cNvSpPr>
          <p:nvPr>
            <p:ph idx="93"/>
          </p:nvPr>
        </p:nvSpPr>
        <p:spPr/>
        <p:txBody>
          <a:bodyPr/>
          <a:lstStyle/>
          <a:p>
            <a:endParaRPr kumimoji="1" lang="ja-JP" altLang="en-US"/>
          </a:p>
        </p:txBody>
      </p:sp>
      <p:sp>
        <p:nvSpPr>
          <p:cNvPr id="20" name="テキスト プレースホルダー 19">
            <a:extLst>
              <a:ext uri="{FF2B5EF4-FFF2-40B4-BE49-F238E27FC236}">
                <a16:creationId xmlns:a16="http://schemas.microsoft.com/office/drawing/2014/main" id="{BFF5A450-628D-084D-891B-89994A5A8617}"/>
              </a:ext>
            </a:extLst>
          </p:cNvPr>
          <p:cNvSpPr>
            <a:spLocks noGrp="1"/>
          </p:cNvSpPr>
          <p:nvPr>
            <p:ph type="body" sz="quarter" idx="98"/>
          </p:nvPr>
        </p:nvSpPr>
        <p:spPr/>
        <p:txBody>
          <a:bodyPr/>
          <a:lstStyle/>
          <a:p>
            <a:endParaRPr kumimoji="1" lang="ja-JP" altLang="en-US"/>
          </a:p>
        </p:txBody>
      </p:sp>
    </p:spTree>
    <p:extLst>
      <p:ext uri="{BB962C8B-B14F-4D97-AF65-F5344CB8AC3E}">
        <p14:creationId xmlns:p14="http://schemas.microsoft.com/office/powerpoint/2010/main" val="3547307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図プレースホルダー 1">
            <a:extLst>
              <a:ext uri="{FF2B5EF4-FFF2-40B4-BE49-F238E27FC236}">
                <a16:creationId xmlns:a16="http://schemas.microsoft.com/office/drawing/2014/main" id="{8998BBAC-94AC-0C59-824B-8D0D76BAE832}"/>
              </a:ext>
            </a:extLst>
          </p:cNvPr>
          <p:cNvSpPr>
            <a:spLocks noGrp="1"/>
          </p:cNvSpPr>
          <p:nvPr>
            <p:ph type="pic" sz="quarter" idx="84"/>
          </p:nvPr>
        </p:nvSpPr>
        <p:spPr/>
        <p:txBody>
          <a:bodyPr/>
          <a:lstStyle/>
          <a:p>
            <a:endParaRPr lang="ja-JP" altLang="en-US"/>
          </a:p>
        </p:txBody>
      </p:sp>
      <p:sp>
        <p:nvSpPr>
          <p:cNvPr id="3" name="図プレースホルダー 2">
            <a:extLst>
              <a:ext uri="{FF2B5EF4-FFF2-40B4-BE49-F238E27FC236}">
                <a16:creationId xmlns:a16="http://schemas.microsoft.com/office/drawing/2014/main" id="{494F9EB2-0A5B-EB84-4AFD-929BAC9DB04B}"/>
              </a:ext>
            </a:extLst>
          </p:cNvPr>
          <p:cNvSpPr>
            <a:spLocks noGrp="1"/>
          </p:cNvSpPr>
          <p:nvPr>
            <p:ph type="pic" sz="quarter" idx="85"/>
          </p:nvPr>
        </p:nvSpPr>
        <p:spPr/>
        <p:txBody>
          <a:bodyPr/>
          <a:lstStyle/>
          <a:p>
            <a:endParaRPr lang="ja-JP" altLang="en-US"/>
          </a:p>
        </p:txBody>
      </p:sp>
      <p:sp>
        <p:nvSpPr>
          <p:cNvPr id="4" name="コンテンツ プレースホルダー 3">
            <a:extLst>
              <a:ext uri="{FF2B5EF4-FFF2-40B4-BE49-F238E27FC236}">
                <a16:creationId xmlns:a16="http://schemas.microsoft.com/office/drawing/2014/main" id="{E144DBC8-BD2A-AC1F-8022-8DAF75C7AE56}"/>
              </a:ext>
            </a:extLst>
          </p:cNvPr>
          <p:cNvSpPr>
            <a:spLocks noGrp="1"/>
          </p:cNvSpPr>
          <p:nvPr>
            <p:ph idx="40"/>
          </p:nvPr>
        </p:nvSpPr>
        <p:spPr/>
        <p:txBody>
          <a:bodyPr/>
          <a:lstStyle/>
          <a:p>
            <a:endParaRPr kumimoji="1" lang="ja-JP" altLang="en-US"/>
          </a:p>
        </p:txBody>
      </p:sp>
      <p:sp>
        <p:nvSpPr>
          <p:cNvPr id="5" name="コンテンツ プレースホルダー 4">
            <a:extLst>
              <a:ext uri="{FF2B5EF4-FFF2-40B4-BE49-F238E27FC236}">
                <a16:creationId xmlns:a16="http://schemas.microsoft.com/office/drawing/2014/main" id="{585CEA0E-3AF1-312E-AA1C-9CE26914014A}"/>
              </a:ext>
            </a:extLst>
          </p:cNvPr>
          <p:cNvSpPr>
            <a:spLocks noGrp="1"/>
          </p:cNvSpPr>
          <p:nvPr>
            <p:ph idx="86"/>
          </p:nvPr>
        </p:nvSpPr>
        <p:spPr/>
        <p:txBody>
          <a:bodyPr/>
          <a:lstStyle/>
          <a:p>
            <a:endParaRPr kumimoji="1" lang="ja-JP" altLang="en-US"/>
          </a:p>
        </p:txBody>
      </p:sp>
    </p:spTree>
    <p:extLst>
      <p:ext uri="{BB962C8B-B14F-4D97-AF65-F5344CB8AC3E}">
        <p14:creationId xmlns:p14="http://schemas.microsoft.com/office/powerpoint/2010/main" val="386395744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1017</TotalTime>
  <Words>0</Words>
  <Application>Microsoft Office PowerPoint</Application>
  <PresentationFormat>A4 210 x 297 mm</PresentationFormat>
  <Paragraphs>0</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vector>
  </TitlesOfParts>
  <Company>株式会社JTB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藤田 湧真(JTB)</dc:creator>
  <cp:lastModifiedBy>藤田 湧真(JTB)</cp:lastModifiedBy>
  <cp:revision>41</cp:revision>
  <cp:lastPrinted>2026-02-10T02:47:56Z</cp:lastPrinted>
  <dcterms:created xsi:type="dcterms:W3CDTF">2025-09-22T07:58:07Z</dcterms:created>
  <dcterms:modified xsi:type="dcterms:W3CDTF">2026-04-30T02:41:39Z</dcterms:modified>
</cp:coreProperties>
</file>